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96" r:id="rId193"/>
    <p:sldId id="479" r:id="rId194"/>
    <p:sldId id="481" r:id="rId195"/>
    <p:sldId id="482" r:id="rId196"/>
    <p:sldId id="483" r:id="rId197"/>
    <p:sldId id="484" r:id="rId198"/>
    <p:sldId id="495" r:id="rId199"/>
    <p:sldId id="485" r:id="rId200"/>
    <p:sldId id="486" r:id="rId201"/>
    <p:sldId id="487" r:id="rId202"/>
    <p:sldId id="488" r:id="rId203"/>
    <p:sldId id="489" r:id="rId204"/>
    <p:sldId id="490" r:id="rId205"/>
    <p:sldId id="491" r:id="rId206"/>
    <p:sldId id="492" r:id="rId207"/>
    <p:sldId id="493" r:id="rId208"/>
    <p:sldId id="494" r:id="rId209"/>
    <p:sldId id="497" r:id="rId210"/>
    <p:sldId id="498" r:id="rId211"/>
    <p:sldId id="499" r:id="rId212"/>
    <p:sldId id="500" r:id="rId213"/>
    <p:sldId id="501" r:id="rId214"/>
    <p:sldId id="502" r:id="rId215"/>
    <p:sldId id="480" r:id="rId216"/>
    <p:sldId id="478" r:id="rId217"/>
    <p:sldId id="503" r:id="rId218"/>
    <p:sldId id="504" r:id="rId219"/>
    <p:sldId id="507" r:id="rId220"/>
    <p:sldId id="506" r:id="rId221"/>
    <p:sldId id="508" r:id="rId222"/>
    <p:sldId id="509" r:id="rId223"/>
    <p:sldId id="510" r:id="rId224"/>
    <p:sldId id="517" r:id="rId225"/>
    <p:sldId id="518" r:id="rId226"/>
    <p:sldId id="511" r:id="rId227"/>
    <p:sldId id="512" r:id="rId228"/>
    <p:sldId id="513" r:id="rId229"/>
    <p:sldId id="514" r:id="rId230"/>
    <p:sldId id="515" r:id="rId231"/>
    <p:sldId id="516" r:id="rId232"/>
    <p:sldId id="519" r:id="rId233"/>
    <p:sldId id="520" r:id="rId234"/>
    <p:sldId id="521" r:id="rId235"/>
    <p:sldId id="522" r:id="rId236"/>
    <p:sldId id="505" r:id="rId237"/>
    <p:sldId id="472" r:id="rId238"/>
    <p:sldId id="471" r:id="rId2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1C9"/>
    <a:srgbClr val="9FA149"/>
    <a:srgbClr val="D36113"/>
    <a:srgbClr val="29B4DF"/>
    <a:srgbClr val="00FF00"/>
    <a:srgbClr val="FF0000"/>
    <a:srgbClr val="6EA92D"/>
    <a:srgbClr val="E26714"/>
    <a:srgbClr val="E0E0E0"/>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858" dt="2023-04-26T07:15:57.07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96395" autoAdjust="0"/>
  </p:normalViewPr>
  <p:slideViewPr>
    <p:cSldViewPr snapToGrid="0">
      <p:cViewPr varScale="1">
        <p:scale>
          <a:sx n="104" d="100"/>
          <a:sy n="104" d="100"/>
        </p:scale>
        <p:origin x="126" y="2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microsoft.com/office/2015/10/relationships/revisionInfo" Target="revisionInfo.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4-26T09:18:27.180" v="17176" actId="207"/>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19:28:56.876" v="12682"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19:28:42.557" v="12681"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add mod">
          <ac:chgData name="Tsemach Mizrachi" userId="85fcc19c-b38c-410f-93a9-519990a4c1f0" providerId="ADAL" clId="{F7301F52-2653-4F42-8206-85DD798665E7}" dt="2023-04-12T19:28:56.876" v="12682" actId="1076"/>
          <ac:spMkLst>
            <pc:docMk/>
            <pc:sldMk cId="3164561712" sldId="480"/>
            <ac:spMk id="5" creationId="{B744693E-AA77-7601-5891-2746C0BFB602}"/>
          </ac:spMkLst>
        </pc:spChg>
        <pc:spChg chg="add mod">
          <ac:chgData name="Tsemach Mizrachi" userId="85fcc19c-b38c-410f-93a9-519990a4c1f0" providerId="ADAL" clId="{F7301F52-2653-4F42-8206-85DD798665E7}" dt="2023-04-12T19:28:20.678" v="12678" actId="1076"/>
          <ac:spMkLst>
            <pc:docMk/>
            <pc:sldMk cId="3164561712" sldId="480"/>
            <ac:spMk id="6" creationId="{C3890CC0-F826-C85C-01B0-BBAC30925A68}"/>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modSp add">
        <pc:chgData name="Tsemach Mizrachi" userId="85fcc19c-b38c-410f-93a9-519990a4c1f0" providerId="ADAL" clId="{F7301F52-2653-4F42-8206-85DD798665E7}" dt="2023-04-19T06:39:57.603" v="12765" actId="207"/>
        <pc:sldMkLst>
          <pc:docMk/>
          <pc:sldMk cId="2115785931" sldId="485"/>
        </pc:sldMkLst>
        <pc:spChg chg="mod">
          <ac:chgData name="Tsemach Mizrachi" userId="85fcc19c-b38c-410f-93a9-519990a4c1f0" providerId="ADAL" clId="{F7301F52-2653-4F42-8206-85DD798665E7}" dt="2023-04-19T06:39:57.603" v="12765" actId="207"/>
          <ac:spMkLst>
            <pc:docMk/>
            <pc:sldMk cId="2115785931" sldId="485"/>
            <ac:spMk id="40" creationId="{10330955-CEFB-4443-8BE2-7817EC1A6CE6}"/>
          </ac:spMkLst>
        </pc:spChg>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9T06:52:59.668" v="12914" actId="14100"/>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add del mod">
          <ac:chgData name="Tsemach Mizrachi" userId="85fcc19c-b38c-410f-93a9-519990a4c1f0" providerId="ADAL" clId="{F7301F52-2653-4F42-8206-85DD798665E7}" dt="2023-04-19T06:43:23.805" v="12775" actId="478"/>
          <ac:spMkLst>
            <pc:docMk/>
            <pc:sldMk cId="558337930" sldId="488"/>
            <ac:spMk id="3" creationId="{16651985-1907-3B5B-1FBC-1B091999FFF8}"/>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add mod">
          <ac:chgData name="Tsemach Mizrachi" userId="85fcc19c-b38c-410f-93a9-519990a4c1f0" providerId="ADAL" clId="{F7301F52-2653-4F42-8206-85DD798665E7}" dt="2023-04-19T06:45:08.900" v="12816" actId="692"/>
          <ac:spMkLst>
            <pc:docMk/>
            <pc:sldMk cId="558337930" sldId="488"/>
            <ac:spMk id="4" creationId="{A26F56FE-BAC0-BFE8-A741-EB6582A82C67}"/>
          </ac:spMkLst>
        </pc:spChg>
        <pc:spChg chg="add del mod">
          <ac:chgData name="Tsemach Mizrachi" userId="85fcc19c-b38c-410f-93a9-519990a4c1f0" providerId="ADAL" clId="{F7301F52-2653-4F42-8206-85DD798665E7}" dt="2023-04-19T06:43:51.321" v="12785"/>
          <ac:spMkLst>
            <pc:docMk/>
            <pc:sldMk cId="558337930" sldId="488"/>
            <ac:spMk id="5" creationId="{342A8123-3546-0386-378E-DB8B9A927415}"/>
          </ac:spMkLst>
        </pc:spChg>
        <pc:spChg chg="add mod">
          <ac:chgData name="Tsemach Mizrachi" userId="85fcc19c-b38c-410f-93a9-519990a4c1f0" providerId="ADAL" clId="{F7301F52-2653-4F42-8206-85DD798665E7}" dt="2023-04-19T06:45:08.900" v="12816" actId="692"/>
          <ac:spMkLst>
            <pc:docMk/>
            <pc:sldMk cId="558337930" sldId="488"/>
            <ac:spMk id="6" creationId="{141210B5-751F-A8D4-67EA-39AA59212B3F}"/>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add mod">
          <ac:chgData name="Tsemach Mizrachi" userId="85fcc19c-b38c-410f-93a9-519990a4c1f0" providerId="ADAL" clId="{F7301F52-2653-4F42-8206-85DD798665E7}" dt="2023-04-19T06:45:08.900" v="12816" actId="692"/>
          <ac:spMkLst>
            <pc:docMk/>
            <pc:sldMk cId="558337930" sldId="488"/>
            <ac:spMk id="8" creationId="{C1233AB3-4600-03B6-AF09-A30DF5D26AC0}"/>
          </ac:spMkLst>
        </pc:spChg>
        <pc:spChg chg="add mod">
          <ac:chgData name="Tsemach Mizrachi" userId="85fcc19c-b38c-410f-93a9-519990a4c1f0" providerId="ADAL" clId="{F7301F52-2653-4F42-8206-85DD798665E7}" dt="2023-04-19T06:45:08.900" v="12816" actId="692"/>
          <ac:spMkLst>
            <pc:docMk/>
            <pc:sldMk cId="558337930" sldId="488"/>
            <ac:spMk id="9" creationId="{ABB8D11F-EF13-0094-2AA6-BBF0244186D7}"/>
          </ac:spMkLst>
        </pc:spChg>
        <pc:spChg chg="add del mod">
          <ac:chgData name="Tsemach Mizrachi" userId="85fcc19c-b38c-410f-93a9-519990a4c1f0" providerId="ADAL" clId="{F7301F52-2653-4F42-8206-85DD798665E7}" dt="2023-04-19T06:48:33.727" v="12840" actId="478"/>
          <ac:spMkLst>
            <pc:docMk/>
            <pc:sldMk cId="558337930" sldId="488"/>
            <ac:spMk id="12" creationId="{4BAA6587-5505-394A-544D-F9B661E2A925}"/>
          </ac:spMkLst>
        </pc:spChg>
        <pc:spChg chg="add mod">
          <ac:chgData name="Tsemach Mizrachi" userId="85fcc19c-b38c-410f-93a9-519990a4c1f0" providerId="ADAL" clId="{F7301F52-2653-4F42-8206-85DD798665E7}" dt="2023-04-19T06:51:39.320" v="12909" actId="1038"/>
          <ac:spMkLst>
            <pc:docMk/>
            <pc:sldMk cId="558337930" sldId="488"/>
            <ac:spMk id="13" creationId="{174A8AC2-499B-7692-09DB-9D913EF10CE6}"/>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add mod">
          <ac:chgData name="Tsemach Mizrachi" userId="85fcc19c-b38c-410f-93a9-519990a4c1f0" providerId="ADAL" clId="{F7301F52-2653-4F42-8206-85DD798665E7}" dt="2023-04-19T06:51:19.581" v="12895" actId="14100"/>
          <ac:grpSpMkLst>
            <pc:docMk/>
            <pc:sldMk cId="558337930" sldId="488"/>
            <ac:grpSpMk id="14" creationId="{FDA3C0FD-5E67-26AA-4235-FC8123303F67}"/>
          </ac:grpSpMkLst>
        </pc:gr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ord">
          <ac:chgData name="Tsemach Mizrachi" userId="85fcc19c-b38c-410f-93a9-519990a4c1f0" providerId="ADAL" clId="{F7301F52-2653-4F42-8206-85DD798665E7}" dt="2023-04-19T06:51:34.200" v="12903" actId="166"/>
          <ac:picMkLst>
            <pc:docMk/>
            <pc:sldMk cId="558337930" sldId="488"/>
            <ac:picMk id="11" creationId="{F88D2AD0-C6A0-8930-3FCB-54CA2AADAF33}"/>
          </ac:picMkLst>
        </pc:picChg>
        <pc:picChg chg="add mod">
          <ac:chgData name="Tsemach Mizrachi" userId="85fcc19c-b38c-410f-93a9-519990a4c1f0" providerId="ADAL" clId="{F7301F52-2653-4F42-8206-85DD798665E7}" dt="2023-04-19T06:52:59.668" v="12914" actId="14100"/>
          <ac:picMkLst>
            <pc:docMk/>
            <pc:sldMk cId="558337930" sldId="488"/>
            <ac:picMk id="16" creationId="{92F6F4C6-EBE1-8056-6E9E-0538967A235E}"/>
          </ac:picMkLst>
        </pc:picChg>
        <pc:picChg chg="add mod">
          <ac:chgData name="Tsemach Mizrachi" userId="85fcc19c-b38c-410f-93a9-519990a4c1f0" providerId="ADAL" clId="{F7301F52-2653-4F42-8206-85DD798665E7}" dt="2023-04-19T06:43:54.612" v="12788"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9T06:55:02.788" v="12922" actId="1410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9T06:54:43.211" v="12917" actId="207"/>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9T06:54:43.211" v="12917" actId="207"/>
          <ac:spMkLst>
            <pc:docMk/>
            <pc:sldMk cId="134120247" sldId="490"/>
            <ac:spMk id="19" creationId="{B02ED2E0-6DAD-43B5-93E1-6B4B2675A2CE}"/>
          </ac:spMkLst>
        </pc:spChg>
        <pc:spChg chg="mod">
          <ac:chgData name="Tsemach Mizrachi" userId="85fcc19c-b38c-410f-93a9-519990a4c1f0" providerId="ADAL" clId="{F7301F52-2653-4F42-8206-85DD798665E7}" dt="2023-04-19T06:55:02.788" v="12922" actId="14100"/>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9T06:55:02.788" v="12922" actId="14100"/>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sldChg chg="delSp modSp new mod">
        <pc:chgData name="Tsemach Mizrachi" userId="85fcc19c-b38c-410f-93a9-519990a4c1f0" providerId="ADAL" clId="{F7301F52-2653-4F42-8206-85DD798665E7}" dt="2023-04-12T18:39:56.414" v="11921" actId="403"/>
        <pc:sldMkLst>
          <pc:docMk/>
          <pc:sldMk cId="1738687908" sldId="495"/>
        </pc:sldMkLst>
        <pc:spChg chg="del">
          <ac:chgData name="Tsemach Mizrachi" userId="85fcc19c-b38c-410f-93a9-519990a4c1f0" providerId="ADAL" clId="{F7301F52-2653-4F42-8206-85DD798665E7}" dt="2023-04-12T18:39:33.714" v="11890" actId="478"/>
          <ac:spMkLst>
            <pc:docMk/>
            <pc:sldMk cId="1738687908" sldId="495"/>
            <ac:spMk id="2" creationId="{7DE6CB3E-C771-ADA7-AA38-2C62D2748013}"/>
          </ac:spMkLst>
        </pc:spChg>
        <pc:spChg chg="mod">
          <ac:chgData name="Tsemach Mizrachi" userId="85fcc19c-b38c-410f-93a9-519990a4c1f0" providerId="ADAL" clId="{F7301F52-2653-4F42-8206-85DD798665E7}" dt="2023-04-12T18:39:56.414" v="11921" actId="403"/>
          <ac:spMkLst>
            <pc:docMk/>
            <pc:sldMk cId="1738687908" sldId="495"/>
            <ac:spMk id="3" creationId="{161FBD88-6A26-25DD-3694-150212974AFF}"/>
          </ac:spMkLst>
        </pc:spChg>
      </pc:sldChg>
      <pc:sldChg chg="modSp add mod">
        <pc:chgData name="Tsemach Mizrachi" userId="85fcc19c-b38c-410f-93a9-519990a4c1f0" providerId="ADAL" clId="{F7301F52-2653-4F42-8206-85DD798665E7}" dt="2023-04-12T18:40:17.025" v="11929" actId="20577"/>
        <pc:sldMkLst>
          <pc:docMk/>
          <pc:sldMk cId="3511763935" sldId="496"/>
        </pc:sldMkLst>
        <pc:spChg chg="mod">
          <ac:chgData name="Tsemach Mizrachi" userId="85fcc19c-b38c-410f-93a9-519990a4c1f0" providerId="ADAL" clId="{F7301F52-2653-4F42-8206-85DD798665E7}" dt="2023-04-12T18:40:17.025" v="11929" actId="20577"/>
          <ac:spMkLst>
            <pc:docMk/>
            <pc:sldMk cId="3511763935" sldId="496"/>
            <ac:spMk id="3" creationId="{161FBD88-6A26-25DD-3694-150212974AFF}"/>
          </ac:spMkLst>
        </pc:spChg>
      </pc:sldChg>
      <pc:sldChg chg="modSp add mod">
        <pc:chgData name="Tsemach Mizrachi" userId="85fcc19c-b38c-410f-93a9-519990a4c1f0" providerId="ADAL" clId="{F7301F52-2653-4F42-8206-85DD798665E7}" dt="2023-04-12T18:40:33.854" v="11944" actId="20577"/>
        <pc:sldMkLst>
          <pc:docMk/>
          <pc:sldMk cId="3783786369" sldId="497"/>
        </pc:sldMkLst>
        <pc:spChg chg="mod">
          <ac:chgData name="Tsemach Mizrachi" userId="85fcc19c-b38c-410f-93a9-519990a4c1f0" providerId="ADAL" clId="{F7301F52-2653-4F42-8206-85DD798665E7}" dt="2023-04-12T18:40:33.854" v="11944" actId="20577"/>
          <ac:spMkLst>
            <pc:docMk/>
            <pc:sldMk cId="3783786369" sldId="497"/>
            <ac:spMk id="3" creationId="{161FBD88-6A26-25DD-3694-150212974AFF}"/>
          </ac:spMkLst>
        </pc:spChg>
      </pc:sldChg>
      <pc:sldChg chg="addSp delSp modSp add mod">
        <pc:chgData name="Tsemach Mizrachi" userId="85fcc19c-b38c-410f-93a9-519990a4c1f0" providerId="ADAL" clId="{F7301F52-2653-4F42-8206-85DD798665E7}" dt="2023-04-12T18:48:32.076" v="12036" actId="1076"/>
        <pc:sldMkLst>
          <pc:docMk/>
          <pc:sldMk cId="1663884572" sldId="498"/>
        </pc:sldMkLst>
        <pc:spChg chg="mod">
          <ac:chgData name="Tsemach Mizrachi" userId="85fcc19c-b38c-410f-93a9-519990a4c1f0" providerId="ADAL" clId="{F7301F52-2653-4F42-8206-85DD798665E7}" dt="2023-04-12T18:41:01.652" v="11961" actId="20577"/>
          <ac:spMkLst>
            <pc:docMk/>
            <pc:sldMk cId="1663884572" sldId="498"/>
            <ac:spMk id="2" creationId="{040AC9AD-40B0-4D8F-B7E3-CC69AD5DF57F}"/>
          </ac:spMkLst>
        </pc:spChg>
        <pc:spChg chg="add del mod">
          <ac:chgData name="Tsemach Mizrachi" userId="85fcc19c-b38c-410f-93a9-519990a4c1f0" providerId="ADAL" clId="{F7301F52-2653-4F42-8206-85DD798665E7}" dt="2023-04-12T18:42:21.477" v="11986"/>
          <ac:spMkLst>
            <pc:docMk/>
            <pc:sldMk cId="1663884572" sldId="498"/>
            <ac:spMk id="3" creationId="{3196E0B5-6753-34EE-A4D5-9BEFA5423174}"/>
          </ac:spMkLst>
        </pc:spChg>
        <pc:spChg chg="del">
          <ac:chgData name="Tsemach Mizrachi" userId="85fcc19c-b38c-410f-93a9-519990a4c1f0" providerId="ADAL" clId="{F7301F52-2653-4F42-8206-85DD798665E7}" dt="2023-04-12T18:41:06.246" v="11963" actId="478"/>
          <ac:spMkLst>
            <pc:docMk/>
            <pc:sldMk cId="1663884572" sldId="498"/>
            <ac:spMk id="4" creationId="{5B03915E-C48F-AF5D-44D5-5FB4E0EFAAE6}"/>
          </ac:spMkLst>
        </pc:spChg>
        <pc:spChg chg="del">
          <ac:chgData name="Tsemach Mizrachi" userId="85fcc19c-b38c-410f-93a9-519990a4c1f0" providerId="ADAL" clId="{F7301F52-2653-4F42-8206-85DD798665E7}" dt="2023-04-12T18:41:11.253" v="11967" actId="478"/>
          <ac:spMkLst>
            <pc:docMk/>
            <pc:sldMk cId="1663884572" sldId="498"/>
            <ac:spMk id="5" creationId="{06EDAB38-CF92-97A5-059B-E9C5B65AA29C}"/>
          </ac:spMkLst>
        </pc:spChg>
        <pc:spChg chg="add mod">
          <ac:chgData name="Tsemach Mizrachi" userId="85fcc19c-b38c-410f-93a9-519990a4c1f0" providerId="ADAL" clId="{F7301F52-2653-4F42-8206-85DD798665E7}" dt="2023-04-12T18:46:54.558" v="12034" actId="692"/>
          <ac:spMkLst>
            <pc:docMk/>
            <pc:sldMk cId="1663884572" sldId="498"/>
            <ac:spMk id="6" creationId="{7A6B2EDB-FFEE-820E-136C-84F66A164827}"/>
          </ac:spMkLst>
        </pc:spChg>
        <pc:spChg chg="del mod">
          <ac:chgData name="Tsemach Mizrachi" userId="85fcc19c-b38c-410f-93a9-519990a4c1f0" providerId="ADAL" clId="{F7301F52-2653-4F42-8206-85DD798665E7}" dt="2023-04-12T18:45:01.355" v="11989" actId="478"/>
          <ac:spMkLst>
            <pc:docMk/>
            <pc:sldMk cId="1663884572" sldId="498"/>
            <ac:spMk id="7" creationId="{5D6D7F3D-3FA1-4E90-B5F3-A1F1B5E37FB4}"/>
          </ac:spMkLst>
        </pc:spChg>
        <pc:spChg chg="del mod">
          <ac:chgData name="Tsemach Mizrachi" userId="85fcc19c-b38c-410f-93a9-519990a4c1f0" providerId="ADAL" clId="{F7301F52-2653-4F42-8206-85DD798665E7}" dt="2023-04-12T18:41:09.380" v="11966" actId="478"/>
          <ac:spMkLst>
            <pc:docMk/>
            <pc:sldMk cId="1663884572" sldId="498"/>
            <ac:spMk id="9" creationId="{0813EAAD-E98E-E13F-ED74-4F6E44EBAA97}"/>
          </ac:spMkLst>
        </pc:spChg>
        <pc:picChg chg="add mod">
          <ac:chgData name="Tsemach Mizrachi" userId="85fcc19c-b38c-410f-93a9-519990a4c1f0" providerId="ADAL" clId="{F7301F52-2653-4F42-8206-85DD798665E7}" dt="2023-04-12T18:48:32.076" v="12036" actId="1076"/>
          <ac:picMkLst>
            <pc:docMk/>
            <pc:sldMk cId="1663884572" sldId="498"/>
            <ac:picMk id="1026" creationId="{75741970-3F38-8CE2-2601-A3C9BFFC347E}"/>
          </ac:picMkLst>
        </pc:picChg>
        <pc:picChg chg="del">
          <ac:chgData name="Tsemach Mizrachi" userId="85fcc19c-b38c-410f-93a9-519990a4c1f0" providerId="ADAL" clId="{F7301F52-2653-4F42-8206-85DD798665E7}" dt="2023-04-12T18:41:04.227" v="11962" actId="478"/>
          <ac:picMkLst>
            <pc:docMk/>
            <pc:sldMk cId="1663884572" sldId="498"/>
            <ac:picMk id="6146" creationId="{13D137B8-510B-F963-E7CF-5A9F8F880DE1}"/>
          </ac:picMkLst>
        </pc:picChg>
        <pc:picChg chg="del">
          <ac:chgData name="Tsemach Mizrachi" userId="85fcc19c-b38c-410f-93a9-519990a4c1f0" providerId="ADAL" clId="{F7301F52-2653-4F42-8206-85DD798665E7}" dt="2023-04-12T18:41:12.134" v="11968" actId="478"/>
          <ac:picMkLst>
            <pc:docMk/>
            <pc:sldMk cId="1663884572" sldId="498"/>
            <ac:picMk id="6148" creationId="{00D3A5B8-DED4-8E23-F9C0-17AA4F0AE396}"/>
          </ac:picMkLst>
        </pc:picChg>
      </pc:sldChg>
      <pc:sldChg chg="addSp delSp modSp add mod">
        <pc:chgData name="Tsemach Mizrachi" userId="85fcc19c-b38c-410f-93a9-519990a4c1f0" providerId="ADAL" clId="{F7301F52-2653-4F42-8206-85DD798665E7}" dt="2023-04-12T19:02:07.488" v="12417" actId="1076"/>
        <pc:sldMkLst>
          <pc:docMk/>
          <pc:sldMk cId="804928952" sldId="499"/>
        </pc:sldMkLst>
        <pc:spChg chg="mod">
          <ac:chgData name="Tsemach Mizrachi" userId="85fcc19c-b38c-410f-93a9-519990a4c1f0" providerId="ADAL" clId="{F7301F52-2653-4F42-8206-85DD798665E7}" dt="2023-04-12T18:48:48.099" v="12046" actId="5793"/>
          <ac:spMkLst>
            <pc:docMk/>
            <pc:sldMk cId="804928952" sldId="499"/>
            <ac:spMk id="2" creationId="{040AC9AD-40B0-4D8F-B7E3-CC69AD5DF57F}"/>
          </ac:spMkLst>
        </pc:spChg>
        <pc:spChg chg="add mod">
          <ac:chgData name="Tsemach Mizrachi" userId="85fcc19c-b38c-410f-93a9-519990a4c1f0" providerId="ADAL" clId="{F7301F52-2653-4F42-8206-85DD798665E7}" dt="2023-04-12T19:02:01.285" v="12416" actId="1035"/>
          <ac:spMkLst>
            <pc:docMk/>
            <pc:sldMk cId="804928952" sldId="499"/>
            <ac:spMk id="3" creationId="{88DF9427-8A0A-EDA8-9881-0AC888263A2B}"/>
          </ac:spMkLst>
        </pc:spChg>
        <pc:spChg chg="mod">
          <ac:chgData name="Tsemach Mizrachi" userId="85fcc19c-b38c-410f-93a9-519990a4c1f0" providerId="ADAL" clId="{F7301F52-2653-4F42-8206-85DD798665E7}" dt="2023-04-12T19:01:58.004" v="12411" actId="1035"/>
          <ac:spMkLst>
            <pc:docMk/>
            <pc:sldMk cId="804928952" sldId="499"/>
            <ac:spMk id="6" creationId="{7A6B2EDB-FFEE-820E-136C-84F66A164827}"/>
          </ac:spMkLst>
        </pc:spChg>
        <pc:picChg chg="del">
          <ac:chgData name="Tsemach Mizrachi" userId="85fcc19c-b38c-410f-93a9-519990a4c1f0" providerId="ADAL" clId="{F7301F52-2653-4F42-8206-85DD798665E7}" dt="2023-04-12T18:48:40.962" v="12038" actId="478"/>
          <ac:picMkLst>
            <pc:docMk/>
            <pc:sldMk cId="804928952" sldId="499"/>
            <ac:picMk id="1026" creationId="{75741970-3F38-8CE2-2601-A3C9BFFC347E}"/>
          </ac:picMkLst>
        </pc:picChg>
        <pc:picChg chg="add mod">
          <ac:chgData name="Tsemach Mizrachi" userId="85fcc19c-b38c-410f-93a9-519990a4c1f0" providerId="ADAL" clId="{F7301F52-2653-4F42-8206-85DD798665E7}" dt="2023-04-12T19:02:07.488" v="12417" actId="1076"/>
          <ac:picMkLst>
            <pc:docMk/>
            <pc:sldMk cId="804928952" sldId="499"/>
            <ac:picMk id="2050" creationId="{5AC79832-C0A2-F056-6F5B-1AF407DD2BD6}"/>
          </ac:picMkLst>
        </pc:picChg>
      </pc:sldChg>
      <pc:sldChg chg="addSp delSp modSp add mod">
        <pc:chgData name="Tsemach Mizrachi" userId="85fcc19c-b38c-410f-93a9-519990a4c1f0" providerId="ADAL" clId="{F7301F52-2653-4F42-8206-85DD798665E7}" dt="2023-04-12T19:16:18.004" v="12514" actId="1076"/>
        <pc:sldMkLst>
          <pc:docMk/>
          <pc:sldMk cId="1009737420" sldId="500"/>
        </pc:sldMkLst>
        <pc:spChg chg="mod">
          <ac:chgData name="Tsemach Mizrachi" userId="85fcc19c-b38c-410f-93a9-519990a4c1f0" providerId="ADAL" clId="{F7301F52-2653-4F42-8206-85DD798665E7}" dt="2023-04-12T19:03:09.053" v="12429" actId="20577"/>
          <ac:spMkLst>
            <pc:docMk/>
            <pc:sldMk cId="1009737420" sldId="500"/>
            <ac:spMk id="2" creationId="{040AC9AD-40B0-4D8F-B7E3-CC69AD5DF57F}"/>
          </ac:spMkLst>
        </pc:spChg>
        <pc:spChg chg="mod">
          <ac:chgData name="Tsemach Mizrachi" userId="85fcc19c-b38c-410f-93a9-519990a4c1f0" providerId="ADAL" clId="{F7301F52-2653-4F42-8206-85DD798665E7}" dt="2023-04-12T19:03:26.967" v="12433" actId="20577"/>
          <ac:spMkLst>
            <pc:docMk/>
            <pc:sldMk cId="1009737420" sldId="500"/>
            <ac:spMk id="3" creationId="{88DF9427-8A0A-EDA8-9881-0AC888263A2B}"/>
          </ac:spMkLst>
        </pc:spChg>
        <pc:spChg chg="add mod">
          <ac:chgData name="Tsemach Mizrachi" userId="85fcc19c-b38c-410f-93a9-519990a4c1f0" providerId="ADAL" clId="{F7301F52-2653-4F42-8206-85DD798665E7}" dt="2023-04-12T19:11:26.431" v="12488" actId="1076"/>
          <ac:spMkLst>
            <pc:docMk/>
            <pc:sldMk cId="1009737420" sldId="500"/>
            <ac:spMk id="4" creationId="{2A8E1635-5541-B6F5-B279-E7ABCE9AD945}"/>
          </ac:spMkLst>
        </pc:spChg>
        <pc:spChg chg="add del">
          <ac:chgData name="Tsemach Mizrachi" userId="85fcc19c-b38c-410f-93a9-519990a4c1f0" providerId="ADAL" clId="{F7301F52-2653-4F42-8206-85DD798665E7}" dt="2023-04-12T19:10:19.424" v="12474"/>
          <ac:spMkLst>
            <pc:docMk/>
            <pc:sldMk cId="1009737420" sldId="500"/>
            <ac:spMk id="5" creationId="{A59E9A4D-0700-B3B2-04B6-5D2DD80EE385}"/>
          </ac:spMkLst>
        </pc:spChg>
        <pc:spChg chg="mod">
          <ac:chgData name="Tsemach Mizrachi" userId="85fcc19c-b38c-410f-93a9-519990a4c1f0" providerId="ADAL" clId="{F7301F52-2653-4F42-8206-85DD798665E7}" dt="2023-04-12T19:09:09.438" v="12468" actId="1076"/>
          <ac:spMkLst>
            <pc:docMk/>
            <pc:sldMk cId="1009737420" sldId="500"/>
            <ac:spMk id="6" creationId="{7A6B2EDB-FFEE-820E-136C-84F66A164827}"/>
          </ac:spMkLst>
        </pc:spChg>
        <pc:spChg chg="add mod">
          <ac:chgData name="Tsemach Mizrachi" userId="85fcc19c-b38c-410f-93a9-519990a4c1f0" providerId="ADAL" clId="{F7301F52-2653-4F42-8206-85DD798665E7}" dt="2023-04-12T19:11:29.341" v="12489" actId="1076"/>
          <ac:spMkLst>
            <pc:docMk/>
            <pc:sldMk cId="1009737420" sldId="500"/>
            <ac:spMk id="7" creationId="{F58D901F-AE71-55BB-9593-0055F4A18832}"/>
          </ac:spMkLst>
        </pc:spChg>
        <pc:spChg chg="add mod">
          <ac:chgData name="Tsemach Mizrachi" userId="85fcc19c-b38c-410f-93a9-519990a4c1f0" providerId="ADAL" clId="{F7301F52-2653-4F42-8206-85DD798665E7}" dt="2023-04-12T19:16:18.004" v="12514" actId="1076"/>
          <ac:spMkLst>
            <pc:docMk/>
            <pc:sldMk cId="1009737420" sldId="500"/>
            <ac:spMk id="8" creationId="{703F9F13-E3B7-149A-D908-B4CE4BB56CBA}"/>
          </ac:spMkLst>
        </pc:spChg>
        <pc:picChg chg="del">
          <ac:chgData name="Tsemach Mizrachi" userId="85fcc19c-b38c-410f-93a9-519990a4c1f0" providerId="ADAL" clId="{F7301F52-2653-4F42-8206-85DD798665E7}" dt="2023-04-12T19:05:32.239" v="12434" actId="478"/>
          <ac:picMkLst>
            <pc:docMk/>
            <pc:sldMk cId="1009737420" sldId="500"/>
            <ac:picMk id="2050" creationId="{5AC79832-C0A2-F056-6F5B-1AF407DD2BD6}"/>
          </ac:picMkLst>
        </pc:picChg>
        <pc:picChg chg="add mod">
          <ac:chgData name="Tsemach Mizrachi" userId="85fcc19c-b38c-410f-93a9-519990a4c1f0" providerId="ADAL" clId="{F7301F52-2653-4F42-8206-85DD798665E7}" dt="2023-04-12T19:10:10.540" v="12471" actId="1076"/>
          <ac:picMkLst>
            <pc:docMk/>
            <pc:sldMk cId="1009737420" sldId="500"/>
            <ac:picMk id="3074" creationId="{78809FEA-C293-9D3A-67B5-C23338E5971A}"/>
          </ac:picMkLst>
        </pc:picChg>
      </pc:sldChg>
      <pc:sldChg chg="addSp delSp modSp new mod">
        <pc:chgData name="Tsemach Mizrachi" userId="85fcc19c-b38c-410f-93a9-519990a4c1f0" providerId="ADAL" clId="{F7301F52-2653-4F42-8206-85DD798665E7}" dt="2023-04-12T19:29:11.614" v="12683" actId="1076"/>
        <pc:sldMkLst>
          <pc:docMk/>
          <pc:sldMk cId="2286988711" sldId="501"/>
        </pc:sldMkLst>
        <pc:spChg chg="del">
          <ac:chgData name="Tsemach Mizrachi" userId="85fcc19c-b38c-410f-93a9-519990a4c1f0" providerId="ADAL" clId="{F7301F52-2653-4F42-8206-85DD798665E7}" dt="2023-04-12T19:18:49.454" v="12522" actId="478"/>
          <ac:spMkLst>
            <pc:docMk/>
            <pc:sldMk cId="2286988711" sldId="501"/>
            <ac:spMk id="2" creationId="{CCF7F0D1-29A4-64D8-1B4C-9FD7946A4F51}"/>
          </ac:spMkLst>
        </pc:spChg>
        <pc:spChg chg="del">
          <ac:chgData name="Tsemach Mizrachi" userId="85fcc19c-b38c-410f-93a9-519990a4c1f0" providerId="ADAL" clId="{F7301F52-2653-4F42-8206-85DD798665E7}" dt="2023-04-12T19:18:24.161" v="12516" actId="478"/>
          <ac:spMkLst>
            <pc:docMk/>
            <pc:sldMk cId="2286988711" sldId="501"/>
            <ac:spMk id="3" creationId="{FBED3C98-631B-70E2-09F3-5340A4DC199D}"/>
          </ac:spMkLst>
        </pc:spChg>
        <pc:spChg chg="add del">
          <ac:chgData name="Tsemach Mizrachi" userId="85fcc19c-b38c-410f-93a9-519990a4c1f0" providerId="ADAL" clId="{F7301F52-2653-4F42-8206-85DD798665E7}" dt="2023-04-12T19:18:26.392" v="12518"/>
          <ac:spMkLst>
            <pc:docMk/>
            <pc:sldMk cId="2286988711" sldId="501"/>
            <ac:spMk id="4" creationId="{889EE83D-54CA-A7A3-73C6-CFC0A34594DD}"/>
          </ac:spMkLst>
        </pc:spChg>
        <pc:spChg chg="add del mod">
          <ac:chgData name="Tsemach Mizrachi" userId="85fcc19c-b38c-410f-93a9-519990a4c1f0" providerId="ADAL" clId="{F7301F52-2653-4F42-8206-85DD798665E7}" dt="2023-04-12T19:18:38.052" v="12521" actId="478"/>
          <ac:spMkLst>
            <pc:docMk/>
            <pc:sldMk cId="2286988711" sldId="501"/>
            <ac:spMk id="5" creationId="{EA4F2122-6915-871F-BC2F-10814F682B11}"/>
          </ac:spMkLst>
        </pc:spChg>
        <pc:spChg chg="add mod">
          <ac:chgData name="Tsemach Mizrachi" userId="85fcc19c-b38c-410f-93a9-519990a4c1f0" providerId="ADAL" clId="{F7301F52-2653-4F42-8206-85DD798665E7}" dt="2023-04-12T19:19:12.258" v="12541" actId="313"/>
          <ac:spMkLst>
            <pc:docMk/>
            <pc:sldMk cId="2286988711" sldId="501"/>
            <ac:spMk id="6" creationId="{17422EEC-883D-8E7C-60E3-F523BF344EAC}"/>
          </ac:spMkLst>
        </pc:spChg>
        <pc:spChg chg="add mod">
          <ac:chgData name="Tsemach Mizrachi" userId="85fcc19c-b38c-410f-93a9-519990a4c1f0" providerId="ADAL" clId="{F7301F52-2653-4F42-8206-85DD798665E7}" dt="2023-04-12T19:27:16.414" v="12672" actId="20577"/>
          <ac:spMkLst>
            <pc:docMk/>
            <pc:sldMk cId="2286988711" sldId="501"/>
            <ac:spMk id="9" creationId="{90D3AE2F-DF64-4CE0-1209-8CE84CBC2EA6}"/>
          </ac:spMkLst>
        </pc:spChg>
        <pc:picChg chg="add mod">
          <ac:chgData name="Tsemach Mizrachi" userId="85fcc19c-b38c-410f-93a9-519990a4c1f0" providerId="ADAL" clId="{F7301F52-2653-4F42-8206-85DD798665E7}" dt="2023-04-12T19:29:11.614" v="12683" actId="1076"/>
          <ac:picMkLst>
            <pc:docMk/>
            <pc:sldMk cId="2286988711" sldId="501"/>
            <ac:picMk id="8" creationId="{6AB599BE-DFCE-88CE-74C5-AA7741E344FF}"/>
          </ac:picMkLst>
        </pc:picChg>
      </pc:sldChg>
      <pc:sldChg chg="addSp delSp modSp new mod setBg">
        <pc:chgData name="Tsemach Mizrachi" userId="85fcc19c-b38c-410f-93a9-519990a4c1f0" providerId="ADAL" clId="{F7301F52-2653-4F42-8206-85DD798665E7}" dt="2023-04-12T19:31:56.327" v="12742" actId="14100"/>
        <pc:sldMkLst>
          <pc:docMk/>
          <pc:sldMk cId="425929647" sldId="502"/>
        </pc:sldMkLst>
        <pc:spChg chg="del">
          <ac:chgData name="Tsemach Mizrachi" userId="85fcc19c-b38c-410f-93a9-519990a4c1f0" providerId="ADAL" clId="{F7301F52-2653-4F42-8206-85DD798665E7}" dt="2023-04-12T19:29:30.821" v="12686" actId="478"/>
          <ac:spMkLst>
            <pc:docMk/>
            <pc:sldMk cId="425929647" sldId="502"/>
            <ac:spMk id="2" creationId="{9C44A938-C5B4-4326-0579-0CE725201FEF}"/>
          </ac:spMkLst>
        </pc:spChg>
        <pc:spChg chg="del">
          <ac:chgData name="Tsemach Mizrachi" userId="85fcc19c-b38c-410f-93a9-519990a4c1f0" providerId="ADAL" clId="{F7301F52-2653-4F42-8206-85DD798665E7}" dt="2023-04-12T19:29:28.765" v="12685" actId="478"/>
          <ac:spMkLst>
            <pc:docMk/>
            <pc:sldMk cId="425929647" sldId="502"/>
            <ac:spMk id="3" creationId="{69FB963B-1A97-6DDA-2E7A-EBB3228D17BF}"/>
          </ac:spMkLst>
        </pc:spChg>
        <pc:spChg chg="add mod">
          <ac:chgData name="Tsemach Mizrachi" userId="85fcc19c-b38c-410f-93a9-519990a4c1f0" providerId="ADAL" clId="{F7301F52-2653-4F42-8206-85DD798665E7}" dt="2023-04-12T19:31:51.790" v="12741" actId="14100"/>
          <ac:spMkLst>
            <pc:docMk/>
            <pc:sldMk cId="425929647" sldId="502"/>
            <ac:spMk id="4" creationId="{1F500433-E7DE-2ED0-19D1-F1D039B4CCB5}"/>
          </ac:spMkLst>
        </pc:spChg>
        <pc:spChg chg="add mod">
          <ac:chgData name="Tsemach Mizrachi" userId="85fcc19c-b38c-410f-93a9-519990a4c1f0" providerId="ADAL" clId="{F7301F52-2653-4F42-8206-85DD798665E7}" dt="2023-04-12T19:31:56.327" v="12742" actId="14100"/>
          <ac:spMkLst>
            <pc:docMk/>
            <pc:sldMk cId="425929647" sldId="502"/>
            <ac:spMk id="5" creationId="{E35364A4-AA77-CCBA-B2F7-1CAC0D25F51A}"/>
          </ac:spMkLst>
        </pc:spChg>
      </pc:sldChg>
      <pc:sldChg chg="addSp delSp modSp add mod">
        <pc:chgData name="Tsemach Mizrachi" userId="85fcc19c-b38c-410f-93a9-519990a4c1f0" providerId="ADAL" clId="{F7301F52-2653-4F42-8206-85DD798665E7}" dt="2023-04-23T19:59:44.527" v="12947" actId="20577"/>
        <pc:sldMkLst>
          <pc:docMk/>
          <pc:sldMk cId="2037519423" sldId="503"/>
        </pc:sldMkLst>
        <pc:spChg chg="mod">
          <ac:chgData name="Tsemach Mizrachi" userId="85fcc19c-b38c-410f-93a9-519990a4c1f0" providerId="ADAL" clId="{F7301F52-2653-4F42-8206-85DD798665E7}" dt="2023-04-23T19:59:06.398" v="12926" actId="6549"/>
          <ac:spMkLst>
            <pc:docMk/>
            <pc:sldMk cId="2037519423" sldId="503"/>
            <ac:spMk id="2" creationId="{F6B71D39-649B-4C8C-88E8-1EF16531A39B}"/>
          </ac:spMkLst>
        </pc:spChg>
        <pc:spChg chg="mod">
          <ac:chgData name="Tsemach Mizrachi" userId="85fcc19c-b38c-410f-93a9-519990a4c1f0" providerId="ADAL" clId="{F7301F52-2653-4F42-8206-85DD798665E7}" dt="2023-04-23T19:59:44.527" v="12947" actId="20577"/>
          <ac:spMkLst>
            <pc:docMk/>
            <pc:sldMk cId="2037519423" sldId="503"/>
            <ac:spMk id="4" creationId="{3961A5DC-BD1D-45F1-8B8F-9AE5B5385DFA}"/>
          </ac:spMkLst>
        </pc:spChg>
        <pc:spChg chg="add del">
          <ac:chgData name="Tsemach Mizrachi" userId="85fcc19c-b38c-410f-93a9-519990a4c1f0" providerId="ADAL" clId="{F7301F52-2653-4F42-8206-85DD798665E7}" dt="2023-04-23T19:59:27.892" v="12939"/>
          <ac:spMkLst>
            <pc:docMk/>
            <pc:sldMk cId="2037519423" sldId="503"/>
            <ac:spMk id="5" creationId="{7131CD77-1C0D-0BB8-F408-DC49911C34B1}"/>
          </ac:spMkLst>
        </pc:spChg>
        <pc:spChg chg="add del">
          <ac:chgData name="Tsemach Mizrachi" userId="85fcc19c-b38c-410f-93a9-519990a4c1f0" providerId="ADAL" clId="{F7301F52-2653-4F42-8206-85DD798665E7}" dt="2023-04-23T19:59:27.892" v="12939"/>
          <ac:spMkLst>
            <pc:docMk/>
            <pc:sldMk cId="2037519423" sldId="503"/>
            <ac:spMk id="6" creationId="{7A36DACB-712B-5C4C-EA62-6DD7806C1147}"/>
          </ac:spMkLst>
        </pc:spChg>
        <pc:spChg chg="add del">
          <ac:chgData name="Tsemach Mizrachi" userId="85fcc19c-b38c-410f-93a9-519990a4c1f0" providerId="ADAL" clId="{F7301F52-2653-4F42-8206-85DD798665E7}" dt="2023-04-23T19:59:27.892" v="12939"/>
          <ac:spMkLst>
            <pc:docMk/>
            <pc:sldMk cId="2037519423" sldId="503"/>
            <ac:spMk id="7" creationId="{4A4B79D8-18AA-6A8D-ABBB-E0A01738BDF6}"/>
          </ac:spMkLst>
        </pc:spChg>
        <pc:spChg chg="add del">
          <ac:chgData name="Tsemach Mizrachi" userId="85fcc19c-b38c-410f-93a9-519990a4c1f0" providerId="ADAL" clId="{F7301F52-2653-4F42-8206-85DD798665E7}" dt="2023-04-23T19:59:27.892" v="12939"/>
          <ac:spMkLst>
            <pc:docMk/>
            <pc:sldMk cId="2037519423" sldId="503"/>
            <ac:spMk id="8" creationId="{1F3AB6AB-C7CB-B925-67E8-A90667764D3C}"/>
          </ac:spMkLst>
        </pc:spChg>
        <pc:picChg chg="add del">
          <ac:chgData name="Tsemach Mizrachi" userId="85fcc19c-b38c-410f-93a9-519990a4c1f0" providerId="ADAL" clId="{F7301F52-2653-4F42-8206-85DD798665E7}" dt="2023-04-23T19:59:27.892" v="12939"/>
          <ac:picMkLst>
            <pc:docMk/>
            <pc:sldMk cId="2037519423" sldId="503"/>
            <ac:picMk id="1028" creationId="{E5D2094F-A5F9-C779-B92A-5F725A41F56E}"/>
          </ac:picMkLst>
        </pc:picChg>
      </pc:sldChg>
      <pc:sldChg chg="addSp delSp modSp add mod ord">
        <pc:chgData name="Tsemach Mizrachi" userId="85fcc19c-b38c-410f-93a9-519990a4c1f0" providerId="ADAL" clId="{F7301F52-2653-4F42-8206-85DD798665E7}" dt="2023-04-23T20:41:53.919" v="13848"/>
        <pc:sldMkLst>
          <pc:docMk/>
          <pc:sldMk cId="459717757" sldId="504"/>
        </pc:sldMkLst>
        <pc:spChg chg="add del mod">
          <ac:chgData name="Tsemach Mizrachi" userId="85fcc19c-b38c-410f-93a9-519990a4c1f0" providerId="ADAL" clId="{F7301F52-2653-4F42-8206-85DD798665E7}" dt="2023-04-23T20:07:37.043" v="13097" actId="478"/>
          <ac:spMkLst>
            <pc:docMk/>
            <pc:sldMk cId="459717757" sldId="504"/>
            <ac:spMk id="2" creationId="{F554582A-13F7-C0B3-7D92-D9041CFCB6E0}"/>
          </ac:spMkLst>
        </pc:spChg>
        <pc:spChg chg="add mod">
          <ac:chgData name="Tsemach Mizrachi" userId="85fcc19c-b38c-410f-93a9-519990a4c1f0" providerId="ADAL" clId="{F7301F52-2653-4F42-8206-85DD798665E7}" dt="2023-04-23T20:09:30.236" v="13126" actId="6549"/>
          <ac:spMkLst>
            <pc:docMk/>
            <pc:sldMk cId="459717757" sldId="504"/>
            <ac:spMk id="3" creationId="{527F9567-2DE0-0E6C-A6A8-77A22843E579}"/>
          </ac:spMkLst>
        </pc:spChg>
        <pc:spChg chg="mod">
          <ac:chgData name="Tsemach Mizrachi" userId="85fcc19c-b38c-410f-93a9-519990a4c1f0" providerId="ADAL" clId="{F7301F52-2653-4F42-8206-85DD798665E7}" dt="2023-04-23T20:00:23.196" v="12952"/>
          <ac:spMkLst>
            <pc:docMk/>
            <pc:sldMk cId="459717757" sldId="504"/>
            <ac:spMk id="6" creationId="{17422EEC-883D-8E7C-60E3-F523BF344EAC}"/>
          </ac:spMkLst>
        </pc:spChg>
        <pc:spChg chg="mod">
          <ac:chgData name="Tsemach Mizrachi" userId="85fcc19c-b38c-410f-93a9-519990a4c1f0" providerId="ADAL" clId="{F7301F52-2653-4F42-8206-85DD798665E7}" dt="2023-04-23T20:07:25.599" v="13096" actId="207"/>
          <ac:spMkLst>
            <pc:docMk/>
            <pc:sldMk cId="459717757" sldId="504"/>
            <ac:spMk id="9" creationId="{90D3AE2F-DF64-4CE0-1209-8CE84CBC2EA6}"/>
          </ac:spMkLst>
        </pc:spChg>
        <pc:picChg chg="del">
          <ac:chgData name="Tsemach Mizrachi" userId="85fcc19c-b38c-410f-93a9-519990a4c1f0" providerId="ADAL" clId="{F7301F52-2653-4F42-8206-85DD798665E7}" dt="2023-04-23T20:00:25.304" v="12953" actId="478"/>
          <ac:picMkLst>
            <pc:docMk/>
            <pc:sldMk cId="459717757" sldId="504"/>
            <ac:picMk id="8" creationId="{6AB599BE-DFCE-88CE-74C5-AA7741E344FF}"/>
          </ac:picMkLst>
        </pc:picChg>
      </pc:sldChg>
      <pc:sldChg chg="add ord">
        <pc:chgData name="Tsemach Mizrachi" userId="85fcc19c-b38c-410f-93a9-519990a4c1f0" providerId="ADAL" clId="{F7301F52-2653-4F42-8206-85DD798665E7}" dt="2023-04-23T20:00:07.416" v="12951"/>
        <pc:sldMkLst>
          <pc:docMk/>
          <pc:sldMk cId="3129321414" sldId="505"/>
        </pc:sldMkLst>
      </pc:sldChg>
      <pc:sldChg chg="addSp delSp modSp new mod">
        <pc:chgData name="Tsemach Mizrachi" userId="85fcc19c-b38c-410f-93a9-519990a4c1f0" providerId="ADAL" clId="{F7301F52-2653-4F42-8206-85DD798665E7}" dt="2023-04-23T20:40:55.146" v="13846" actId="1076"/>
        <pc:sldMkLst>
          <pc:docMk/>
          <pc:sldMk cId="936021483" sldId="506"/>
        </pc:sldMkLst>
        <pc:spChg chg="mod">
          <ac:chgData name="Tsemach Mizrachi" userId="85fcc19c-b38c-410f-93a9-519990a4c1f0" providerId="ADAL" clId="{F7301F52-2653-4F42-8206-85DD798665E7}" dt="2023-04-23T20:37:07.186" v="13671" actId="1076"/>
          <ac:spMkLst>
            <pc:docMk/>
            <pc:sldMk cId="936021483" sldId="506"/>
            <ac:spMk id="2" creationId="{040A6AF8-7034-3C4D-1022-851D0E9ABE6B}"/>
          </ac:spMkLst>
        </pc:spChg>
        <pc:spChg chg="del">
          <ac:chgData name="Tsemach Mizrachi" userId="85fcc19c-b38c-410f-93a9-519990a4c1f0" providerId="ADAL" clId="{F7301F52-2653-4F42-8206-85DD798665E7}" dt="2023-04-23T20:14:34.809" v="13128"/>
          <ac:spMkLst>
            <pc:docMk/>
            <pc:sldMk cId="936021483" sldId="506"/>
            <ac:spMk id="3" creationId="{BFA8B56D-38CC-53F5-2656-CCF5A2939123}"/>
          </ac:spMkLst>
        </pc:spChg>
        <pc:spChg chg="add mod">
          <ac:chgData name="Tsemach Mizrachi" userId="85fcc19c-b38c-410f-93a9-519990a4c1f0" providerId="ADAL" clId="{F7301F52-2653-4F42-8206-85DD798665E7}" dt="2023-04-23T20:40:51.226" v="13845" actId="1076"/>
          <ac:spMkLst>
            <pc:docMk/>
            <pc:sldMk cId="936021483" sldId="506"/>
            <ac:spMk id="4" creationId="{44AEAB14-4ACA-49A3-90BB-FF8F5589B59C}"/>
          </ac:spMkLst>
        </pc:spChg>
        <pc:spChg chg="add mod">
          <ac:chgData name="Tsemach Mizrachi" userId="85fcc19c-b38c-410f-93a9-519990a4c1f0" providerId="ADAL" clId="{F7301F52-2653-4F42-8206-85DD798665E7}" dt="2023-04-23T20:40:55.146" v="13846" actId="1076"/>
          <ac:spMkLst>
            <pc:docMk/>
            <pc:sldMk cId="936021483" sldId="506"/>
            <ac:spMk id="5" creationId="{C8266D9C-0EE2-8456-899B-A13A34CC5BAD}"/>
          </ac:spMkLst>
        </pc:spChg>
        <pc:picChg chg="add mod">
          <ac:chgData name="Tsemach Mizrachi" userId="85fcc19c-b38c-410f-93a9-519990a4c1f0" providerId="ADAL" clId="{F7301F52-2653-4F42-8206-85DD798665E7}" dt="2023-04-23T20:40:30.781" v="13843" actId="14100"/>
          <ac:picMkLst>
            <pc:docMk/>
            <pc:sldMk cId="936021483" sldId="506"/>
            <ac:picMk id="2050" creationId="{B766369F-C7D3-2F5E-BB7A-DB01DB51A37A}"/>
          </ac:picMkLst>
        </pc:picChg>
      </pc:sldChg>
      <pc:sldChg chg="addSp delSp modSp new mod">
        <pc:chgData name="Tsemach Mizrachi" userId="85fcc19c-b38c-410f-93a9-519990a4c1f0" providerId="ADAL" clId="{F7301F52-2653-4F42-8206-85DD798665E7}" dt="2023-04-26T09:18:27.180" v="17176" actId="207"/>
        <pc:sldMkLst>
          <pc:docMk/>
          <pc:sldMk cId="2228773289" sldId="507"/>
        </pc:sldMkLst>
        <pc:spChg chg="mod">
          <ac:chgData name="Tsemach Mizrachi" userId="85fcc19c-b38c-410f-93a9-519990a4c1f0" providerId="ADAL" clId="{F7301F52-2653-4F42-8206-85DD798665E7}" dt="2023-04-23T20:25:09.260" v="13276" actId="20577"/>
          <ac:spMkLst>
            <pc:docMk/>
            <pc:sldMk cId="2228773289" sldId="507"/>
            <ac:spMk id="2" creationId="{EBFDC9A4-1533-C689-04BA-0298C8895178}"/>
          </ac:spMkLst>
        </pc:spChg>
        <pc:spChg chg="del">
          <ac:chgData name="Tsemach Mizrachi" userId="85fcc19c-b38c-410f-93a9-519990a4c1f0" providerId="ADAL" clId="{F7301F52-2653-4F42-8206-85DD798665E7}" dt="2023-04-23T20:18:13.491" v="13136" actId="478"/>
          <ac:spMkLst>
            <pc:docMk/>
            <pc:sldMk cId="2228773289" sldId="507"/>
            <ac:spMk id="3" creationId="{3FE66FF0-7520-5CDF-836F-01DD7B948284}"/>
          </ac:spMkLst>
        </pc:spChg>
        <pc:spChg chg="add mod">
          <ac:chgData name="Tsemach Mizrachi" userId="85fcc19c-b38c-410f-93a9-519990a4c1f0" providerId="ADAL" clId="{F7301F52-2653-4F42-8206-85DD798665E7}" dt="2023-04-23T20:28:42.019" v="13315" actId="14100"/>
          <ac:spMkLst>
            <pc:docMk/>
            <pc:sldMk cId="2228773289" sldId="507"/>
            <ac:spMk id="4" creationId="{DFCF6AA0-7DB9-F872-A2D6-F8A59AC95B84}"/>
          </ac:spMkLst>
        </pc:spChg>
        <pc:spChg chg="add mod">
          <ac:chgData name="Tsemach Mizrachi" userId="85fcc19c-b38c-410f-93a9-519990a4c1f0" providerId="ADAL" clId="{F7301F52-2653-4F42-8206-85DD798665E7}" dt="2023-04-23T20:34:51.868" v="13641" actId="1076"/>
          <ac:spMkLst>
            <pc:docMk/>
            <pc:sldMk cId="2228773289" sldId="507"/>
            <ac:spMk id="5" creationId="{8FEF4DDE-E5DE-EAF8-973B-327C7D6052C3}"/>
          </ac:spMkLst>
        </pc:spChg>
        <pc:spChg chg="add mod">
          <ac:chgData name="Tsemach Mizrachi" userId="85fcc19c-b38c-410f-93a9-519990a4c1f0" providerId="ADAL" clId="{F7301F52-2653-4F42-8206-85DD798665E7}" dt="2023-04-23T20:34:57.994" v="13642" actId="1076"/>
          <ac:spMkLst>
            <pc:docMk/>
            <pc:sldMk cId="2228773289" sldId="507"/>
            <ac:spMk id="6" creationId="{766E56A6-768D-A3F2-2974-5202A6005FB1}"/>
          </ac:spMkLst>
        </pc:spChg>
        <pc:spChg chg="add mod">
          <ac:chgData name="Tsemach Mizrachi" userId="85fcc19c-b38c-410f-93a9-519990a4c1f0" providerId="ADAL" clId="{F7301F52-2653-4F42-8206-85DD798665E7}" dt="2023-04-23T20:33:49.919" v="13630" actId="20577"/>
          <ac:spMkLst>
            <pc:docMk/>
            <pc:sldMk cId="2228773289" sldId="507"/>
            <ac:spMk id="7" creationId="{E9DDC03E-D031-29CA-33BC-7B812ED634BF}"/>
          </ac:spMkLst>
        </pc:spChg>
        <pc:spChg chg="add mod">
          <ac:chgData name="Tsemach Mizrachi" userId="85fcc19c-b38c-410f-93a9-519990a4c1f0" providerId="ADAL" clId="{F7301F52-2653-4F42-8206-85DD798665E7}" dt="2023-04-23T20:34:49.371" v="13640" actId="1076"/>
          <ac:spMkLst>
            <pc:docMk/>
            <pc:sldMk cId="2228773289" sldId="507"/>
            <ac:spMk id="11" creationId="{04DA2747-8597-AD28-48AF-6C6CC78525B0}"/>
          </ac:spMkLst>
        </pc:spChg>
        <pc:spChg chg="add mod">
          <ac:chgData name="Tsemach Mizrachi" userId="85fcc19c-b38c-410f-93a9-519990a4c1f0" providerId="ADAL" clId="{F7301F52-2653-4F42-8206-85DD798665E7}" dt="2023-04-26T09:18:27.180" v="17176" actId="207"/>
          <ac:spMkLst>
            <pc:docMk/>
            <pc:sldMk cId="2228773289" sldId="507"/>
            <ac:spMk id="12" creationId="{DF0673ED-401F-ADAD-3CF2-5BD8E5679938}"/>
          </ac:spMkLst>
        </pc:spChg>
        <pc:picChg chg="add mod">
          <ac:chgData name="Tsemach Mizrachi" userId="85fcc19c-b38c-410f-93a9-519990a4c1f0" providerId="ADAL" clId="{F7301F52-2653-4F42-8206-85DD798665E7}" dt="2023-04-23T20:35:00.361" v="13643" actId="1076"/>
          <ac:picMkLst>
            <pc:docMk/>
            <pc:sldMk cId="2228773289" sldId="507"/>
            <ac:picMk id="9" creationId="{3A997D33-B122-48DE-BEB3-01E1B30B0173}"/>
          </ac:picMkLst>
        </pc:picChg>
        <pc:picChg chg="add mod">
          <ac:chgData name="Tsemach Mizrachi" userId="85fcc19c-b38c-410f-93a9-519990a4c1f0" providerId="ADAL" clId="{F7301F52-2653-4F42-8206-85DD798665E7}" dt="2023-04-23T20:36:11.002" v="13649" actId="1076"/>
          <ac:picMkLst>
            <pc:docMk/>
            <pc:sldMk cId="2228773289" sldId="507"/>
            <ac:picMk id="10" creationId="{14962893-23BC-C677-235B-C4DA9C514C28}"/>
          </ac:picMkLst>
        </pc:picChg>
        <pc:picChg chg="add mod">
          <ac:chgData name="Tsemach Mizrachi" userId="85fcc19c-b38c-410f-93a9-519990a4c1f0" providerId="ADAL" clId="{F7301F52-2653-4F42-8206-85DD798665E7}" dt="2023-04-23T20:36:08.330" v="13648" actId="1076"/>
          <ac:picMkLst>
            <pc:docMk/>
            <pc:sldMk cId="2228773289" sldId="507"/>
            <ac:picMk id="14" creationId="{402D7333-425E-2E64-4141-1AC6E15882C5}"/>
          </ac:picMkLst>
        </pc:picChg>
        <pc:picChg chg="add mod">
          <ac:chgData name="Tsemach Mizrachi" userId="85fcc19c-b38c-410f-93a9-519990a4c1f0" providerId="ADAL" clId="{F7301F52-2653-4F42-8206-85DD798665E7}" dt="2023-04-23T20:35:09.962" v="13645" actId="1076"/>
          <ac:picMkLst>
            <pc:docMk/>
            <pc:sldMk cId="2228773289" sldId="507"/>
            <ac:picMk id="3074" creationId="{9CE6286D-F5B1-B8A0-8CD2-7040F6C335FC}"/>
          </ac:picMkLst>
        </pc:picChg>
      </pc:sldChg>
      <pc:sldChg chg="addSp delSp modSp add mod">
        <pc:chgData name="Tsemach Mizrachi" userId="85fcc19c-b38c-410f-93a9-519990a4c1f0" providerId="ADAL" clId="{F7301F52-2653-4F42-8206-85DD798665E7}" dt="2023-04-23T20:47:36.459" v="14286" actId="1076"/>
        <pc:sldMkLst>
          <pc:docMk/>
          <pc:sldMk cId="113820681" sldId="508"/>
        </pc:sldMkLst>
        <pc:spChg chg="add mod">
          <ac:chgData name="Tsemach Mizrachi" userId="85fcc19c-b38c-410f-93a9-519990a4c1f0" providerId="ADAL" clId="{F7301F52-2653-4F42-8206-85DD798665E7}" dt="2023-04-23T20:47:36.459" v="14286" actId="1076"/>
          <ac:spMkLst>
            <pc:docMk/>
            <pc:sldMk cId="113820681" sldId="508"/>
            <ac:spMk id="2" creationId="{679AE1FD-3A91-8C53-8251-C7A00A7404DC}"/>
          </ac:spMkLst>
        </pc:spChg>
        <pc:spChg chg="del">
          <ac:chgData name="Tsemach Mizrachi" userId="85fcc19c-b38c-410f-93a9-519990a4c1f0" providerId="ADAL" clId="{F7301F52-2653-4F42-8206-85DD798665E7}" dt="2023-04-23T20:42:22.872" v="13885" actId="478"/>
          <ac:spMkLst>
            <pc:docMk/>
            <pc:sldMk cId="113820681" sldId="508"/>
            <ac:spMk id="3" creationId="{527F9567-2DE0-0E6C-A6A8-77A22843E579}"/>
          </ac:spMkLst>
        </pc:spChg>
        <pc:spChg chg="mod">
          <ac:chgData name="Tsemach Mizrachi" userId="85fcc19c-b38c-410f-93a9-519990a4c1f0" providerId="ADAL" clId="{F7301F52-2653-4F42-8206-85DD798665E7}" dt="2023-04-23T20:42:13.436" v="13883" actId="20577"/>
          <ac:spMkLst>
            <pc:docMk/>
            <pc:sldMk cId="113820681" sldId="508"/>
            <ac:spMk id="6" creationId="{17422EEC-883D-8E7C-60E3-F523BF344EAC}"/>
          </ac:spMkLst>
        </pc:spChg>
        <pc:spChg chg="del">
          <ac:chgData name="Tsemach Mizrachi" userId="85fcc19c-b38c-410f-93a9-519990a4c1f0" providerId="ADAL" clId="{F7301F52-2653-4F42-8206-85DD798665E7}" dt="2023-04-23T20:42:20.379" v="13884" actId="478"/>
          <ac:spMkLst>
            <pc:docMk/>
            <pc:sldMk cId="113820681" sldId="508"/>
            <ac:spMk id="9" creationId="{90D3AE2F-DF64-4CE0-1209-8CE84CBC2EA6}"/>
          </ac:spMkLst>
        </pc:spChg>
      </pc:sldChg>
      <pc:sldChg chg="addSp delSp modSp add mod">
        <pc:chgData name="Tsemach Mizrachi" userId="85fcc19c-b38c-410f-93a9-519990a4c1f0" providerId="ADAL" clId="{F7301F52-2653-4F42-8206-85DD798665E7}" dt="2023-04-26T07:09:06.045" v="15847" actId="14100"/>
        <pc:sldMkLst>
          <pc:docMk/>
          <pc:sldMk cId="848506798" sldId="509"/>
        </pc:sldMkLst>
        <pc:spChg chg="del mod">
          <ac:chgData name="Tsemach Mizrachi" userId="85fcc19c-b38c-410f-93a9-519990a4c1f0" providerId="ADAL" clId="{F7301F52-2653-4F42-8206-85DD798665E7}" dt="2023-04-25T03:08:13.356" v="14291" actId="478"/>
          <ac:spMkLst>
            <pc:docMk/>
            <pc:sldMk cId="848506798" sldId="509"/>
            <ac:spMk id="2" creationId="{679AE1FD-3A91-8C53-8251-C7A00A7404DC}"/>
          </ac:spMkLst>
        </pc:spChg>
        <pc:spChg chg="add mod">
          <ac:chgData name="Tsemach Mizrachi" userId="85fcc19c-b38c-410f-93a9-519990a4c1f0" providerId="ADAL" clId="{F7301F52-2653-4F42-8206-85DD798665E7}" dt="2023-04-25T03:35:14.564" v="14854" actId="164"/>
          <ac:spMkLst>
            <pc:docMk/>
            <pc:sldMk cId="848506798" sldId="509"/>
            <ac:spMk id="3" creationId="{C3114E1F-D600-FCD8-4DC7-9F5B3B59DACD}"/>
          </ac:spMkLst>
        </pc:spChg>
        <pc:spChg chg="add mod">
          <ac:chgData name="Tsemach Mizrachi" userId="85fcc19c-b38c-410f-93a9-519990a4c1f0" providerId="ADAL" clId="{F7301F52-2653-4F42-8206-85DD798665E7}" dt="2023-04-25T03:35:14.564" v="14854" actId="164"/>
          <ac:spMkLst>
            <pc:docMk/>
            <pc:sldMk cId="848506798" sldId="509"/>
            <ac:spMk id="5" creationId="{EDFC96A7-CF4F-DAAA-DC17-E9A60037A62D}"/>
          </ac:spMkLst>
        </pc:spChg>
        <pc:spChg chg="mod">
          <ac:chgData name="Tsemach Mizrachi" userId="85fcc19c-b38c-410f-93a9-519990a4c1f0" providerId="ADAL" clId="{F7301F52-2653-4F42-8206-85DD798665E7}" dt="2023-04-25T03:35:28.168" v="14877" actId="1076"/>
          <ac:spMkLst>
            <pc:docMk/>
            <pc:sldMk cId="848506798" sldId="509"/>
            <ac:spMk id="6" creationId="{17422EEC-883D-8E7C-60E3-F523BF344EAC}"/>
          </ac:spMkLst>
        </pc:spChg>
        <pc:spChg chg="add mod">
          <ac:chgData name="Tsemach Mizrachi" userId="85fcc19c-b38c-410f-93a9-519990a4c1f0" providerId="ADAL" clId="{F7301F52-2653-4F42-8206-85DD798665E7}" dt="2023-04-25T03:14:25.629" v="14389" actId="164"/>
          <ac:spMkLst>
            <pc:docMk/>
            <pc:sldMk cId="848506798" sldId="509"/>
            <ac:spMk id="7" creationId="{B3215A50-958B-AF25-A76A-9C00D9B1E719}"/>
          </ac:spMkLst>
        </pc:spChg>
        <pc:spChg chg="add mod">
          <ac:chgData name="Tsemach Mizrachi" userId="85fcc19c-b38c-410f-93a9-519990a4c1f0" providerId="ADAL" clId="{F7301F52-2653-4F42-8206-85DD798665E7}" dt="2023-04-25T03:14:25.629" v="14389" actId="164"/>
          <ac:spMkLst>
            <pc:docMk/>
            <pc:sldMk cId="848506798" sldId="509"/>
            <ac:spMk id="8" creationId="{8FD70C02-0930-E1B5-48DE-67D82C74106E}"/>
          </ac:spMkLst>
        </pc:spChg>
        <pc:spChg chg="add mod">
          <ac:chgData name="Tsemach Mizrachi" userId="85fcc19c-b38c-410f-93a9-519990a4c1f0" providerId="ADAL" clId="{F7301F52-2653-4F42-8206-85DD798665E7}" dt="2023-04-25T03:14:25.629" v="14389" actId="164"/>
          <ac:spMkLst>
            <pc:docMk/>
            <pc:sldMk cId="848506798" sldId="509"/>
            <ac:spMk id="9" creationId="{136FBEEB-BD56-803A-6AA3-A70DD218909B}"/>
          </ac:spMkLst>
        </pc:spChg>
        <pc:spChg chg="add mod">
          <ac:chgData name="Tsemach Mizrachi" userId="85fcc19c-b38c-410f-93a9-519990a4c1f0" providerId="ADAL" clId="{F7301F52-2653-4F42-8206-85DD798665E7}" dt="2023-04-25T03:14:25.629" v="14389" actId="164"/>
          <ac:spMkLst>
            <pc:docMk/>
            <pc:sldMk cId="848506798" sldId="509"/>
            <ac:spMk id="10" creationId="{F781FD26-3677-A6A6-5752-CD158BC76AB3}"/>
          </ac:spMkLst>
        </pc:spChg>
        <pc:spChg chg="add mod">
          <ac:chgData name="Tsemach Mizrachi" userId="85fcc19c-b38c-410f-93a9-519990a4c1f0" providerId="ADAL" clId="{F7301F52-2653-4F42-8206-85DD798665E7}" dt="2023-04-25T03:14:25.629" v="14389" actId="164"/>
          <ac:spMkLst>
            <pc:docMk/>
            <pc:sldMk cId="848506798" sldId="509"/>
            <ac:spMk id="11" creationId="{A6BCAC90-2CA8-1DC9-ECB0-F4993192E5EA}"/>
          </ac:spMkLst>
        </pc:spChg>
        <pc:spChg chg="add mod">
          <ac:chgData name="Tsemach Mizrachi" userId="85fcc19c-b38c-410f-93a9-519990a4c1f0" providerId="ADAL" clId="{F7301F52-2653-4F42-8206-85DD798665E7}" dt="2023-04-25T03:14:25.629" v="14389" actId="164"/>
          <ac:spMkLst>
            <pc:docMk/>
            <pc:sldMk cId="848506798" sldId="509"/>
            <ac:spMk id="12" creationId="{5D79E817-927A-AFFA-EB84-3A25647BC6A4}"/>
          </ac:spMkLst>
        </pc:spChg>
        <pc:spChg chg="add mod">
          <ac:chgData name="Tsemach Mizrachi" userId="85fcc19c-b38c-410f-93a9-519990a4c1f0" providerId="ADAL" clId="{F7301F52-2653-4F42-8206-85DD798665E7}" dt="2023-04-25T03:35:14.564" v="14854" actId="164"/>
          <ac:spMkLst>
            <pc:docMk/>
            <pc:sldMk cId="848506798" sldId="509"/>
            <ac:spMk id="14" creationId="{1E80259D-9C71-F5F4-B4B3-7D793C99D774}"/>
          </ac:spMkLst>
        </pc:spChg>
        <pc:spChg chg="mod">
          <ac:chgData name="Tsemach Mizrachi" userId="85fcc19c-b38c-410f-93a9-519990a4c1f0" providerId="ADAL" clId="{F7301F52-2653-4F42-8206-85DD798665E7}" dt="2023-04-25T03:17:38.436" v="14429" actId="14100"/>
          <ac:spMkLst>
            <pc:docMk/>
            <pc:sldMk cId="848506798" sldId="509"/>
            <ac:spMk id="16" creationId="{84E6D462-3513-EE96-4118-A132D3DAD0E0}"/>
          </ac:spMkLst>
        </pc:spChg>
        <pc:spChg chg="mod">
          <ac:chgData name="Tsemach Mizrachi" userId="85fcc19c-b38c-410f-93a9-519990a4c1f0" providerId="ADAL" clId="{F7301F52-2653-4F42-8206-85DD798665E7}" dt="2023-04-25T03:17:21.587" v="14424" actId="207"/>
          <ac:spMkLst>
            <pc:docMk/>
            <pc:sldMk cId="848506798" sldId="509"/>
            <ac:spMk id="17" creationId="{F945DF0D-FB45-450F-97B9-FAE37DB62746}"/>
          </ac:spMkLst>
        </pc:spChg>
        <pc:spChg chg="mod">
          <ac:chgData name="Tsemach Mizrachi" userId="85fcc19c-b38c-410f-93a9-519990a4c1f0" providerId="ADAL" clId="{F7301F52-2653-4F42-8206-85DD798665E7}" dt="2023-04-25T03:17:41.828" v="14433" actId="1036"/>
          <ac:spMkLst>
            <pc:docMk/>
            <pc:sldMk cId="848506798" sldId="509"/>
            <ac:spMk id="18" creationId="{00D5C18A-A1BA-F559-16CF-2AAA4C7F1EBA}"/>
          </ac:spMkLst>
        </pc:spChg>
        <pc:spChg chg="del mod">
          <ac:chgData name="Tsemach Mizrachi" userId="85fcc19c-b38c-410f-93a9-519990a4c1f0" providerId="ADAL" clId="{F7301F52-2653-4F42-8206-85DD798665E7}" dt="2023-04-25T03:16:24.883" v="14420" actId="478"/>
          <ac:spMkLst>
            <pc:docMk/>
            <pc:sldMk cId="848506798" sldId="509"/>
            <ac:spMk id="19" creationId="{513E2176-E103-0631-56F3-2D0F2CCF5D44}"/>
          </ac:spMkLst>
        </pc:spChg>
        <pc:spChg chg="del mod">
          <ac:chgData name="Tsemach Mizrachi" userId="85fcc19c-b38c-410f-93a9-519990a4c1f0" providerId="ADAL" clId="{F7301F52-2653-4F42-8206-85DD798665E7}" dt="2023-04-25T03:16:17.299" v="14416" actId="478"/>
          <ac:spMkLst>
            <pc:docMk/>
            <pc:sldMk cId="848506798" sldId="509"/>
            <ac:spMk id="20" creationId="{2DFBED87-D624-B5B5-BF48-2CCFDEAC1265}"/>
          </ac:spMkLst>
        </pc:spChg>
        <pc:spChg chg="del mod">
          <ac:chgData name="Tsemach Mizrachi" userId="85fcc19c-b38c-410f-93a9-519990a4c1f0" providerId="ADAL" clId="{F7301F52-2653-4F42-8206-85DD798665E7}" dt="2023-04-25T03:16:22.508" v="14419" actId="478"/>
          <ac:spMkLst>
            <pc:docMk/>
            <pc:sldMk cId="848506798" sldId="509"/>
            <ac:spMk id="21" creationId="{BC961E1F-94ED-D2AB-A133-E395DC7D3734}"/>
          </ac:spMkLst>
        </pc:spChg>
        <pc:spChg chg="add mod">
          <ac:chgData name="Tsemach Mizrachi" userId="85fcc19c-b38c-410f-93a9-519990a4c1f0" providerId="ADAL" clId="{F7301F52-2653-4F42-8206-85DD798665E7}" dt="2023-04-25T03:35:14.564" v="14854" actId="164"/>
          <ac:spMkLst>
            <pc:docMk/>
            <pc:sldMk cId="848506798" sldId="509"/>
            <ac:spMk id="22" creationId="{393132BF-B525-FF92-504E-D3CE2899CDA9}"/>
          </ac:spMkLst>
        </pc:spChg>
        <pc:spChg chg="add del mod">
          <ac:chgData name="Tsemach Mizrachi" userId="85fcc19c-b38c-410f-93a9-519990a4c1f0" providerId="ADAL" clId="{F7301F52-2653-4F42-8206-85DD798665E7}" dt="2023-04-25T03:19:29.524" v="14458" actId="478"/>
          <ac:spMkLst>
            <pc:docMk/>
            <pc:sldMk cId="848506798" sldId="509"/>
            <ac:spMk id="23" creationId="{4999A3AE-9DCB-264C-3484-DD0A0A7238D9}"/>
          </ac:spMkLst>
        </pc:spChg>
        <pc:spChg chg="add mod">
          <ac:chgData name="Tsemach Mizrachi" userId="85fcc19c-b38c-410f-93a9-519990a4c1f0" providerId="ADAL" clId="{F7301F52-2653-4F42-8206-85DD798665E7}" dt="2023-04-25T03:35:14.564" v="14854" actId="164"/>
          <ac:spMkLst>
            <pc:docMk/>
            <pc:sldMk cId="848506798" sldId="509"/>
            <ac:spMk id="24" creationId="{B594E67B-2251-CAF0-DFD4-7BEC3EF834C0}"/>
          </ac:spMkLst>
        </pc:spChg>
        <pc:spChg chg="add mod">
          <ac:chgData name="Tsemach Mizrachi" userId="85fcc19c-b38c-410f-93a9-519990a4c1f0" providerId="ADAL" clId="{F7301F52-2653-4F42-8206-85DD798665E7}" dt="2023-04-25T03:39:15.849" v="14979"/>
          <ac:spMkLst>
            <pc:docMk/>
            <pc:sldMk cId="848506798" sldId="509"/>
            <ac:spMk id="27" creationId="{5FF121F9-E84B-C81A-93AC-5379C54AA7DB}"/>
          </ac:spMkLst>
        </pc:spChg>
        <pc:spChg chg="add mod">
          <ac:chgData name="Tsemach Mizrachi" userId="85fcc19c-b38c-410f-93a9-519990a4c1f0" providerId="ADAL" clId="{F7301F52-2653-4F42-8206-85DD798665E7}" dt="2023-04-25T03:35:14.564" v="14854" actId="164"/>
          <ac:spMkLst>
            <pc:docMk/>
            <pc:sldMk cId="848506798" sldId="509"/>
            <ac:spMk id="30" creationId="{42039643-A368-933C-C2EC-B3A58577E92D}"/>
          </ac:spMkLst>
        </pc:spChg>
        <pc:spChg chg="add mod">
          <ac:chgData name="Tsemach Mizrachi" userId="85fcc19c-b38c-410f-93a9-519990a4c1f0" providerId="ADAL" clId="{F7301F52-2653-4F42-8206-85DD798665E7}" dt="2023-04-25T03:35:14.564" v="14854" actId="164"/>
          <ac:spMkLst>
            <pc:docMk/>
            <pc:sldMk cId="848506798" sldId="509"/>
            <ac:spMk id="31" creationId="{D8D499A7-2596-7DBE-2322-9FBFB7542E6D}"/>
          </ac:spMkLst>
        </pc:spChg>
        <pc:spChg chg="add mod">
          <ac:chgData name="Tsemach Mizrachi" userId="85fcc19c-b38c-410f-93a9-519990a4c1f0" providerId="ADAL" clId="{F7301F52-2653-4F42-8206-85DD798665E7}" dt="2023-04-25T03:35:14.564" v="14854" actId="164"/>
          <ac:spMkLst>
            <pc:docMk/>
            <pc:sldMk cId="848506798" sldId="509"/>
            <ac:spMk id="35" creationId="{4FF5C714-DF55-F3F1-0683-A08EA2C4518F}"/>
          </ac:spMkLst>
        </pc:spChg>
        <pc:spChg chg="add mod">
          <ac:chgData name="Tsemach Mizrachi" userId="85fcc19c-b38c-410f-93a9-519990a4c1f0" providerId="ADAL" clId="{F7301F52-2653-4F42-8206-85DD798665E7}" dt="2023-04-25T03:35:14.564" v="14854" actId="164"/>
          <ac:spMkLst>
            <pc:docMk/>
            <pc:sldMk cId="848506798" sldId="509"/>
            <ac:spMk id="36" creationId="{0B09CD26-07D6-482B-1596-9740A17C3D2F}"/>
          </ac:spMkLst>
        </pc:spChg>
        <pc:spChg chg="add mod">
          <ac:chgData name="Tsemach Mizrachi" userId="85fcc19c-b38c-410f-93a9-519990a4c1f0" providerId="ADAL" clId="{F7301F52-2653-4F42-8206-85DD798665E7}" dt="2023-04-26T07:09:06.045" v="15847" actId="14100"/>
          <ac:spMkLst>
            <pc:docMk/>
            <pc:sldMk cId="848506798" sldId="509"/>
            <ac:spMk id="37" creationId="{DFC70A92-3E07-EB0C-14EF-F9F1A39597E5}"/>
          </ac:spMkLst>
        </pc:spChg>
        <pc:spChg chg="add mod">
          <ac:chgData name="Tsemach Mizrachi" userId="85fcc19c-b38c-410f-93a9-519990a4c1f0" providerId="ADAL" clId="{F7301F52-2653-4F42-8206-85DD798665E7}" dt="2023-04-25T03:35:14.564" v="14854" actId="164"/>
          <ac:spMkLst>
            <pc:docMk/>
            <pc:sldMk cId="848506798" sldId="509"/>
            <ac:spMk id="56" creationId="{9AF06E26-1670-52AF-A8ED-11DB5BA8FE87}"/>
          </ac:spMkLst>
        </pc:spChg>
        <pc:spChg chg="add del mod">
          <ac:chgData name="Tsemach Mizrachi" userId="85fcc19c-b38c-410f-93a9-519990a4c1f0" providerId="ADAL" clId="{F7301F52-2653-4F42-8206-85DD798665E7}" dt="2023-04-25T03:40:29.391" v="14992" actId="478"/>
          <ac:spMkLst>
            <pc:docMk/>
            <pc:sldMk cId="848506798" sldId="509"/>
            <ac:spMk id="61" creationId="{2EE72962-66AB-64D6-7D73-BAA39C973CF7}"/>
          </ac:spMkLst>
        </pc:spChg>
        <pc:grpChg chg="add mod">
          <ac:chgData name="Tsemach Mizrachi" userId="85fcc19c-b38c-410f-93a9-519990a4c1f0" providerId="ADAL" clId="{F7301F52-2653-4F42-8206-85DD798665E7}" dt="2023-04-25T03:35:14.564" v="14854" actId="164"/>
          <ac:grpSpMkLst>
            <pc:docMk/>
            <pc:sldMk cId="848506798" sldId="509"/>
            <ac:grpSpMk id="13" creationId="{27C4FB87-0DBD-29F2-AAEB-D0CCF87494A5}"/>
          </ac:grpSpMkLst>
        </pc:grpChg>
        <pc:grpChg chg="add del mod">
          <ac:chgData name="Tsemach Mizrachi" userId="85fcc19c-b38c-410f-93a9-519990a4c1f0" providerId="ADAL" clId="{F7301F52-2653-4F42-8206-85DD798665E7}" dt="2023-04-25T03:35:14.564" v="14854" actId="164"/>
          <ac:grpSpMkLst>
            <pc:docMk/>
            <pc:sldMk cId="848506798" sldId="509"/>
            <ac:grpSpMk id="15" creationId="{74D729C7-FA28-C844-1C77-D1733DEA411F}"/>
          </ac:grpSpMkLst>
        </pc:grpChg>
        <pc:grpChg chg="add mod">
          <ac:chgData name="Tsemach Mizrachi" userId="85fcc19c-b38c-410f-93a9-519990a4c1f0" providerId="ADAL" clId="{F7301F52-2653-4F42-8206-85DD798665E7}" dt="2023-04-25T03:35:14.564" v="14854" actId="164"/>
          <ac:grpSpMkLst>
            <pc:docMk/>
            <pc:sldMk cId="848506798" sldId="509"/>
            <ac:grpSpMk id="55" creationId="{DB80BE41-900A-0CEF-7DC0-B6624BF6A126}"/>
          </ac:grpSpMkLst>
        </pc:grpChg>
        <pc:grpChg chg="add mod">
          <ac:chgData name="Tsemach Mizrachi" userId="85fcc19c-b38c-410f-93a9-519990a4c1f0" providerId="ADAL" clId="{F7301F52-2653-4F42-8206-85DD798665E7}" dt="2023-04-25T03:35:20.594" v="14876" actId="1036"/>
          <ac:grpSpMkLst>
            <pc:docMk/>
            <pc:sldMk cId="848506798" sldId="509"/>
            <ac:grpSpMk id="60" creationId="{8CEFCB6A-17E0-F464-FF02-B4649486C8DA}"/>
          </ac:grpSpMkLst>
        </pc:grpChg>
        <pc:picChg chg="add del mod">
          <ac:chgData name="Tsemach Mizrachi" userId="85fcc19c-b38c-410f-93a9-519990a4c1f0" providerId="ADAL" clId="{F7301F52-2653-4F42-8206-85DD798665E7}" dt="2023-04-25T03:19:26.420" v="14457" actId="478"/>
          <ac:picMkLst>
            <pc:docMk/>
            <pc:sldMk cId="848506798" sldId="509"/>
            <ac:picMk id="4" creationId="{072721E4-0185-E43D-DF7D-C451733A4A17}"/>
          </ac:picMkLst>
        </pc:picChg>
        <pc:cxnChg chg="add mod">
          <ac:chgData name="Tsemach Mizrachi" userId="85fcc19c-b38c-410f-93a9-519990a4c1f0" providerId="ADAL" clId="{F7301F52-2653-4F42-8206-85DD798665E7}" dt="2023-04-25T03:35:14.564" v="14854" actId="164"/>
          <ac:cxnSpMkLst>
            <pc:docMk/>
            <pc:sldMk cId="848506798" sldId="509"/>
            <ac:cxnSpMk id="26" creationId="{68AB3AE9-5210-88C6-8F9F-C5A98C620FBE}"/>
          </ac:cxnSpMkLst>
        </pc:cxnChg>
        <pc:cxnChg chg="add mod">
          <ac:chgData name="Tsemach Mizrachi" userId="85fcc19c-b38c-410f-93a9-519990a4c1f0" providerId="ADAL" clId="{F7301F52-2653-4F42-8206-85DD798665E7}" dt="2023-04-25T03:35:14.564" v="14854" actId="164"/>
          <ac:cxnSpMkLst>
            <pc:docMk/>
            <pc:sldMk cId="848506798" sldId="509"/>
            <ac:cxnSpMk id="29" creationId="{D23CA479-F7E8-0E5B-1601-BE0792852AB1}"/>
          </ac:cxnSpMkLst>
        </pc:cxnChg>
        <pc:cxnChg chg="add mod">
          <ac:chgData name="Tsemach Mizrachi" userId="85fcc19c-b38c-410f-93a9-519990a4c1f0" providerId="ADAL" clId="{F7301F52-2653-4F42-8206-85DD798665E7}" dt="2023-04-25T03:35:14.564" v="14854" actId="164"/>
          <ac:cxnSpMkLst>
            <pc:docMk/>
            <pc:sldMk cId="848506798" sldId="509"/>
            <ac:cxnSpMk id="33" creationId="{D1BFAF05-F70F-CFF3-7979-4F11B84EE171}"/>
          </ac:cxnSpMkLst>
        </pc:cxnChg>
        <pc:cxnChg chg="add mod">
          <ac:chgData name="Tsemach Mizrachi" userId="85fcc19c-b38c-410f-93a9-519990a4c1f0" providerId="ADAL" clId="{F7301F52-2653-4F42-8206-85DD798665E7}" dt="2023-04-25T03:35:14.564" v="14854" actId="164"/>
          <ac:cxnSpMkLst>
            <pc:docMk/>
            <pc:sldMk cId="848506798" sldId="509"/>
            <ac:cxnSpMk id="39" creationId="{254E2794-36CD-8B8F-F3C2-E33ADC69993F}"/>
          </ac:cxnSpMkLst>
        </pc:cxnChg>
        <pc:cxnChg chg="add mod">
          <ac:chgData name="Tsemach Mizrachi" userId="85fcc19c-b38c-410f-93a9-519990a4c1f0" providerId="ADAL" clId="{F7301F52-2653-4F42-8206-85DD798665E7}" dt="2023-04-25T03:35:14.564" v="14854" actId="164"/>
          <ac:cxnSpMkLst>
            <pc:docMk/>
            <pc:sldMk cId="848506798" sldId="509"/>
            <ac:cxnSpMk id="40" creationId="{7B09663E-BC57-B1A1-51E7-C9783F13B88E}"/>
          </ac:cxnSpMkLst>
        </pc:cxnChg>
        <pc:cxnChg chg="add mod">
          <ac:chgData name="Tsemach Mizrachi" userId="85fcc19c-b38c-410f-93a9-519990a4c1f0" providerId="ADAL" clId="{F7301F52-2653-4F42-8206-85DD798665E7}" dt="2023-04-25T03:32:07.786" v="14723" actId="692"/>
          <ac:cxnSpMkLst>
            <pc:docMk/>
            <pc:sldMk cId="848506798" sldId="509"/>
            <ac:cxnSpMk id="42" creationId="{38C9363C-77B7-9482-6AB6-B7CF370FF44E}"/>
          </ac:cxnSpMkLst>
        </pc:cxnChg>
        <pc:cxnChg chg="add mod">
          <ac:chgData name="Tsemach Mizrachi" userId="85fcc19c-b38c-410f-93a9-519990a4c1f0" providerId="ADAL" clId="{F7301F52-2653-4F42-8206-85DD798665E7}" dt="2023-04-25T03:33:54.816" v="14823" actId="14100"/>
          <ac:cxnSpMkLst>
            <pc:docMk/>
            <pc:sldMk cId="848506798" sldId="509"/>
            <ac:cxnSpMk id="43" creationId="{C204FB0A-DFDF-967C-5612-5ECC62A7CAC4}"/>
          </ac:cxnSpMkLst>
        </pc:cxnChg>
        <pc:cxnChg chg="add del mod">
          <ac:chgData name="Tsemach Mizrachi" userId="85fcc19c-b38c-410f-93a9-519990a4c1f0" providerId="ADAL" clId="{F7301F52-2653-4F42-8206-85DD798665E7}" dt="2023-04-25T03:33:47.064" v="14822" actId="478"/>
          <ac:cxnSpMkLst>
            <pc:docMk/>
            <pc:sldMk cId="848506798" sldId="509"/>
            <ac:cxnSpMk id="47" creationId="{A5779FDB-F813-3BC4-2DBB-ABA507A3D5CD}"/>
          </ac:cxnSpMkLst>
        </pc:cxnChg>
        <pc:cxnChg chg="add del mod">
          <ac:chgData name="Tsemach Mizrachi" userId="85fcc19c-b38c-410f-93a9-519990a4c1f0" providerId="ADAL" clId="{F7301F52-2653-4F42-8206-85DD798665E7}" dt="2023-04-25T03:31:17.890" v="14716"/>
          <ac:cxnSpMkLst>
            <pc:docMk/>
            <pc:sldMk cId="848506798" sldId="509"/>
            <ac:cxnSpMk id="49" creationId="{F7F24B83-65FA-077E-91EB-2252832572FD}"/>
          </ac:cxnSpMkLst>
        </pc:cxnChg>
        <pc:cxnChg chg="add del mod">
          <ac:chgData name="Tsemach Mizrachi" userId="85fcc19c-b38c-410f-93a9-519990a4c1f0" providerId="ADAL" clId="{F7301F52-2653-4F42-8206-85DD798665E7}" dt="2023-04-25T03:31:17.890" v="14716"/>
          <ac:cxnSpMkLst>
            <pc:docMk/>
            <pc:sldMk cId="848506798" sldId="509"/>
            <ac:cxnSpMk id="50" creationId="{7AF5AF17-71EB-6425-3679-20D63773BE31}"/>
          </ac:cxnSpMkLst>
        </pc:cxnChg>
        <pc:cxnChg chg="add del mod">
          <ac:chgData name="Tsemach Mizrachi" userId="85fcc19c-b38c-410f-93a9-519990a4c1f0" providerId="ADAL" clId="{F7301F52-2653-4F42-8206-85DD798665E7}" dt="2023-04-25T03:31:17.890" v="14716"/>
          <ac:cxnSpMkLst>
            <pc:docMk/>
            <pc:sldMk cId="848506798" sldId="509"/>
            <ac:cxnSpMk id="51" creationId="{02044593-8E53-320B-233E-904A2C57330A}"/>
          </ac:cxnSpMkLst>
        </pc:cxnChg>
        <pc:cxnChg chg="add mod">
          <ac:chgData name="Tsemach Mizrachi" userId="85fcc19c-b38c-410f-93a9-519990a4c1f0" providerId="ADAL" clId="{F7301F52-2653-4F42-8206-85DD798665E7}" dt="2023-04-25T03:34:21.859" v="14827" actId="14100"/>
          <ac:cxnSpMkLst>
            <pc:docMk/>
            <pc:sldMk cId="848506798" sldId="509"/>
            <ac:cxnSpMk id="52" creationId="{A99C66BF-DF97-9A1E-13C5-F883FD53EEB7}"/>
          </ac:cxnSpMkLst>
        </pc:cxnChg>
      </pc:sldChg>
      <pc:sldChg chg="addSp delSp modSp add mod">
        <pc:chgData name="Tsemach Mizrachi" userId="85fcc19c-b38c-410f-93a9-519990a4c1f0" providerId="ADAL" clId="{F7301F52-2653-4F42-8206-85DD798665E7}" dt="2023-04-25T07:58:29.507" v="15373" actId="1076"/>
        <pc:sldMkLst>
          <pc:docMk/>
          <pc:sldMk cId="1731855400" sldId="510"/>
        </pc:sldMkLst>
        <pc:spChg chg="add del mod">
          <ac:chgData name="Tsemach Mizrachi" userId="85fcc19c-b38c-410f-93a9-519990a4c1f0" providerId="ADAL" clId="{F7301F52-2653-4F42-8206-85DD798665E7}" dt="2023-04-25T03:44:43.707" v="15046" actId="478"/>
          <ac:spMkLst>
            <pc:docMk/>
            <pc:sldMk cId="1731855400" sldId="510"/>
            <ac:spMk id="2" creationId="{9D29C6BC-2A81-7BC6-B28B-1372779FD463}"/>
          </ac:spMkLst>
        </pc:spChg>
        <pc:spChg chg="del">
          <ac:chgData name="Tsemach Mizrachi" userId="85fcc19c-b38c-410f-93a9-519990a4c1f0" providerId="ADAL" clId="{F7301F52-2653-4F42-8206-85DD798665E7}" dt="2023-04-25T03:40:54.727" v="14993" actId="478"/>
          <ac:spMkLst>
            <pc:docMk/>
            <pc:sldMk cId="1731855400" sldId="510"/>
            <ac:spMk id="3" creationId="{C3114E1F-D600-FCD8-4DC7-9F5B3B59DACD}"/>
          </ac:spMkLst>
        </pc:spChg>
        <pc:spChg chg="mod topLvl">
          <ac:chgData name="Tsemach Mizrachi" userId="85fcc19c-b38c-410f-93a9-519990a4c1f0" providerId="ADAL" clId="{F7301F52-2653-4F42-8206-85DD798665E7}" dt="2023-04-25T03:42:33.144" v="15014" actId="1076"/>
          <ac:spMkLst>
            <pc:docMk/>
            <pc:sldMk cId="1731855400" sldId="510"/>
            <ac:spMk id="5" creationId="{EDFC96A7-CF4F-DAAA-DC17-E9A60037A62D}"/>
          </ac:spMkLst>
        </pc:spChg>
        <pc:spChg chg="mod">
          <ac:chgData name="Tsemach Mizrachi" userId="85fcc19c-b38c-410f-93a9-519990a4c1f0" providerId="ADAL" clId="{F7301F52-2653-4F42-8206-85DD798665E7}" dt="2023-04-25T03:35:44.221" v="14887" actId="20577"/>
          <ac:spMkLst>
            <pc:docMk/>
            <pc:sldMk cId="1731855400" sldId="510"/>
            <ac:spMk id="6" creationId="{17422EEC-883D-8E7C-60E3-F523BF344EAC}"/>
          </ac:spMkLst>
        </pc:spChg>
        <pc:spChg chg="mod">
          <ac:chgData name="Tsemach Mizrachi" userId="85fcc19c-b38c-410f-93a9-519990a4c1f0" providerId="ADAL" clId="{F7301F52-2653-4F42-8206-85DD798665E7}" dt="2023-04-25T03:41:02.162" v="14996" actId="165"/>
          <ac:spMkLst>
            <pc:docMk/>
            <pc:sldMk cId="1731855400" sldId="510"/>
            <ac:spMk id="7" creationId="{B3215A50-958B-AF25-A76A-9C00D9B1E719}"/>
          </ac:spMkLst>
        </pc:spChg>
        <pc:spChg chg="mod">
          <ac:chgData name="Tsemach Mizrachi" userId="85fcc19c-b38c-410f-93a9-519990a4c1f0" providerId="ADAL" clId="{F7301F52-2653-4F42-8206-85DD798665E7}" dt="2023-04-25T03:41:02.162" v="14996" actId="165"/>
          <ac:spMkLst>
            <pc:docMk/>
            <pc:sldMk cId="1731855400" sldId="510"/>
            <ac:spMk id="8" creationId="{8FD70C02-0930-E1B5-48DE-67D82C74106E}"/>
          </ac:spMkLst>
        </pc:spChg>
        <pc:spChg chg="mod">
          <ac:chgData name="Tsemach Mizrachi" userId="85fcc19c-b38c-410f-93a9-519990a4c1f0" providerId="ADAL" clId="{F7301F52-2653-4F42-8206-85DD798665E7}" dt="2023-04-25T03:41:02.162" v="14996" actId="165"/>
          <ac:spMkLst>
            <pc:docMk/>
            <pc:sldMk cId="1731855400" sldId="510"/>
            <ac:spMk id="9" creationId="{136FBEEB-BD56-803A-6AA3-A70DD218909B}"/>
          </ac:spMkLst>
        </pc:spChg>
        <pc:spChg chg="mod">
          <ac:chgData name="Tsemach Mizrachi" userId="85fcc19c-b38c-410f-93a9-519990a4c1f0" providerId="ADAL" clId="{F7301F52-2653-4F42-8206-85DD798665E7}" dt="2023-04-25T03:41:02.162" v="14996" actId="165"/>
          <ac:spMkLst>
            <pc:docMk/>
            <pc:sldMk cId="1731855400" sldId="510"/>
            <ac:spMk id="10" creationId="{F781FD26-3677-A6A6-5752-CD158BC76AB3}"/>
          </ac:spMkLst>
        </pc:spChg>
        <pc:spChg chg="mod">
          <ac:chgData name="Tsemach Mizrachi" userId="85fcc19c-b38c-410f-93a9-519990a4c1f0" providerId="ADAL" clId="{F7301F52-2653-4F42-8206-85DD798665E7}" dt="2023-04-25T03:41:02.162" v="14996" actId="165"/>
          <ac:spMkLst>
            <pc:docMk/>
            <pc:sldMk cId="1731855400" sldId="510"/>
            <ac:spMk id="11" creationId="{A6BCAC90-2CA8-1DC9-ECB0-F4993192E5EA}"/>
          </ac:spMkLst>
        </pc:spChg>
        <pc:spChg chg="mod">
          <ac:chgData name="Tsemach Mizrachi" userId="85fcc19c-b38c-410f-93a9-519990a4c1f0" providerId="ADAL" clId="{F7301F52-2653-4F42-8206-85DD798665E7}" dt="2023-04-25T03:41:02.162" v="14996" actId="165"/>
          <ac:spMkLst>
            <pc:docMk/>
            <pc:sldMk cId="1731855400" sldId="510"/>
            <ac:spMk id="12" creationId="{5D79E817-927A-AFFA-EB84-3A25647BC6A4}"/>
          </ac:spMkLst>
        </pc:spChg>
        <pc:spChg chg="mod topLvl">
          <ac:chgData name="Tsemach Mizrachi" userId="85fcc19c-b38c-410f-93a9-519990a4c1f0" providerId="ADAL" clId="{F7301F52-2653-4F42-8206-85DD798665E7}" dt="2023-04-25T03:41:37.193" v="15005" actId="1076"/>
          <ac:spMkLst>
            <pc:docMk/>
            <pc:sldMk cId="1731855400" sldId="510"/>
            <ac:spMk id="14" creationId="{1E80259D-9C71-F5F4-B4B3-7D793C99D774}"/>
          </ac:spMkLst>
        </pc:spChg>
        <pc:spChg chg="mod">
          <ac:chgData name="Tsemach Mizrachi" userId="85fcc19c-b38c-410f-93a9-519990a4c1f0" providerId="ADAL" clId="{F7301F52-2653-4F42-8206-85DD798665E7}" dt="2023-04-25T03:41:02.162" v="14996" actId="165"/>
          <ac:spMkLst>
            <pc:docMk/>
            <pc:sldMk cId="1731855400" sldId="510"/>
            <ac:spMk id="16" creationId="{84E6D462-3513-EE96-4118-A132D3DAD0E0}"/>
          </ac:spMkLst>
        </pc:spChg>
        <pc:spChg chg="mod">
          <ac:chgData name="Tsemach Mizrachi" userId="85fcc19c-b38c-410f-93a9-519990a4c1f0" providerId="ADAL" clId="{F7301F52-2653-4F42-8206-85DD798665E7}" dt="2023-04-25T03:41:02.162" v="14996" actId="165"/>
          <ac:spMkLst>
            <pc:docMk/>
            <pc:sldMk cId="1731855400" sldId="510"/>
            <ac:spMk id="17" creationId="{F945DF0D-FB45-450F-97B9-FAE37DB62746}"/>
          </ac:spMkLst>
        </pc:spChg>
        <pc:spChg chg="mod">
          <ac:chgData name="Tsemach Mizrachi" userId="85fcc19c-b38c-410f-93a9-519990a4c1f0" providerId="ADAL" clId="{F7301F52-2653-4F42-8206-85DD798665E7}" dt="2023-04-25T03:41:02.162" v="14996" actId="165"/>
          <ac:spMkLst>
            <pc:docMk/>
            <pc:sldMk cId="1731855400" sldId="510"/>
            <ac:spMk id="18" creationId="{00D5C18A-A1BA-F559-16CF-2AAA4C7F1EBA}"/>
          </ac:spMkLst>
        </pc:spChg>
        <pc:spChg chg="mod topLvl">
          <ac:chgData name="Tsemach Mizrachi" userId="85fcc19c-b38c-410f-93a9-519990a4c1f0" providerId="ADAL" clId="{F7301F52-2653-4F42-8206-85DD798665E7}" dt="2023-04-25T03:41:02.162" v="14996" actId="165"/>
          <ac:spMkLst>
            <pc:docMk/>
            <pc:sldMk cId="1731855400" sldId="510"/>
            <ac:spMk id="22" creationId="{393132BF-B525-FF92-504E-D3CE2899CDA9}"/>
          </ac:spMkLst>
        </pc:spChg>
        <pc:spChg chg="mod topLvl">
          <ac:chgData name="Tsemach Mizrachi" userId="85fcc19c-b38c-410f-93a9-519990a4c1f0" providerId="ADAL" clId="{F7301F52-2653-4F42-8206-85DD798665E7}" dt="2023-04-25T03:41:45.328" v="15006" actId="164"/>
          <ac:spMkLst>
            <pc:docMk/>
            <pc:sldMk cId="1731855400" sldId="510"/>
            <ac:spMk id="24" creationId="{B594E67B-2251-CAF0-DFD4-7BEC3EF834C0}"/>
          </ac:spMkLst>
        </pc:spChg>
        <pc:spChg chg="del mod topLvl">
          <ac:chgData name="Tsemach Mizrachi" userId="85fcc19c-b38c-410f-93a9-519990a4c1f0" providerId="ADAL" clId="{F7301F52-2653-4F42-8206-85DD798665E7}" dt="2023-04-25T03:49:53.992" v="15233" actId="478"/>
          <ac:spMkLst>
            <pc:docMk/>
            <pc:sldMk cId="1731855400" sldId="510"/>
            <ac:spMk id="27" creationId="{5FF121F9-E84B-C81A-93AC-5379C54AA7DB}"/>
          </ac:spMkLst>
        </pc:spChg>
        <pc:spChg chg="mod topLvl">
          <ac:chgData name="Tsemach Mizrachi" userId="85fcc19c-b38c-410f-93a9-519990a4c1f0" providerId="ADAL" clId="{F7301F52-2653-4F42-8206-85DD798665E7}" dt="2023-04-25T03:42:50.790" v="15017" actId="1076"/>
          <ac:spMkLst>
            <pc:docMk/>
            <pc:sldMk cId="1731855400" sldId="510"/>
            <ac:spMk id="30" creationId="{42039643-A368-933C-C2EC-B3A58577E92D}"/>
          </ac:spMkLst>
        </pc:spChg>
        <pc:spChg chg="mod topLvl">
          <ac:chgData name="Tsemach Mizrachi" userId="85fcc19c-b38c-410f-93a9-519990a4c1f0" providerId="ADAL" clId="{F7301F52-2653-4F42-8206-85DD798665E7}" dt="2023-04-25T03:51:23.656" v="15249" actId="692"/>
          <ac:spMkLst>
            <pc:docMk/>
            <pc:sldMk cId="1731855400" sldId="510"/>
            <ac:spMk id="31" creationId="{D8D499A7-2596-7DBE-2322-9FBFB7542E6D}"/>
          </ac:spMkLst>
        </pc:spChg>
        <pc:spChg chg="del mod topLvl">
          <ac:chgData name="Tsemach Mizrachi" userId="85fcc19c-b38c-410f-93a9-519990a4c1f0" providerId="ADAL" clId="{F7301F52-2653-4F42-8206-85DD798665E7}" dt="2023-04-25T03:41:21.863" v="15001" actId="478"/>
          <ac:spMkLst>
            <pc:docMk/>
            <pc:sldMk cId="1731855400" sldId="510"/>
            <ac:spMk id="35" creationId="{4FF5C714-DF55-F3F1-0683-A08EA2C4518F}"/>
          </ac:spMkLst>
        </pc:spChg>
        <pc:spChg chg="del mod topLvl">
          <ac:chgData name="Tsemach Mizrachi" userId="85fcc19c-b38c-410f-93a9-519990a4c1f0" providerId="ADAL" clId="{F7301F52-2653-4F42-8206-85DD798665E7}" dt="2023-04-25T03:41:20.116" v="15000" actId="478"/>
          <ac:spMkLst>
            <pc:docMk/>
            <pc:sldMk cId="1731855400" sldId="510"/>
            <ac:spMk id="36" creationId="{0B09CD26-07D6-482B-1596-9740A17C3D2F}"/>
          </ac:spMkLst>
        </pc:spChg>
        <pc:spChg chg="del mod topLvl">
          <ac:chgData name="Tsemach Mizrachi" userId="85fcc19c-b38c-410f-93a9-519990a4c1f0" providerId="ADAL" clId="{F7301F52-2653-4F42-8206-85DD798665E7}" dt="2023-04-25T03:41:09.178" v="14998" actId="478"/>
          <ac:spMkLst>
            <pc:docMk/>
            <pc:sldMk cId="1731855400" sldId="510"/>
            <ac:spMk id="37" creationId="{DFC70A92-3E07-EB0C-14EF-F9F1A39597E5}"/>
          </ac:spMkLst>
        </pc:spChg>
        <pc:spChg chg="add mod">
          <ac:chgData name="Tsemach Mizrachi" userId="85fcc19c-b38c-410f-93a9-519990a4c1f0" providerId="ADAL" clId="{F7301F52-2653-4F42-8206-85DD798665E7}" dt="2023-04-25T07:58:18.644" v="15372" actId="14100"/>
          <ac:spMkLst>
            <pc:docMk/>
            <pc:sldMk cId="1731855400" sldId="510"/>
            <ac:spMk id="44" creationId="{0D5FDB9B-1C82-A2FD-B8CB-AAB118544F9E}"/>
          </ac:spMkLst>
        </pc:spChg>
        <pc:spChg chg="mod topLvl">
          <ac:chgData name="Tsemach Mizrachi" userId="85fcc19c-b38c-410f-93a9-519990a4c1f0" providerId="ADAL" clId="{F7301F52-2653-4F42-8206-85DD798665E7}" dt="2023-04-25T07:58:29.507" v="15373" actId="1076"/>
          <ac:spMkLst>
            <pc:docMk/>
            <pc:sldMk cId="1731855400" sldId="510"/>
            <ac:spMk id="56" creationId="{9AF06E26-1670-52AF-A8ED-11DB5BA8FE87}"/>
          </ac:spMkLst>
        </pc:spChg>
        <pc:grpChg chg="add mod">
          <ac:chgData name="Tsemach Mizrachi" userId="85fcc19c-b38c-410f-93a9-519990a4c1f0" providerId="ADAL" clId="{F7301F52-2653-4F42-8206-85DD798665E7}" dt="2023-04-25T03:41:49.790" v="15007" actId="1076"/>
          <ac:grpSpMkLst>
            <pc:docMk/>
            <pc:sldMk cId="1731855400" sldId="510"/>
            <ac:grpSpMk id="4" creationId="{08EB36DA-CC4A-DC00-51B6-748B6AA0515B}"/>
          </ac:grpSpMkLst>
        </pc:grpChg>
        <pc:grpChg chg="mod topLvl">
          <ac:chgData name="Tsemach Mizrachi" userId="85fcc19c-b38c-410f-93a9-519990a4c1f0" providerId="ADAL" clId="{F7301F52-2653-4F42-8206-85DD798665E7}" dt="2023-04-25T03:41:54.847" v="15008" actId="1076"/>
          <ac:grpSpMkLst>
            <pc:docMk/>
            <pc:sldMk cId="1731855400" sldId="510"/>
            <ac:grpSpMk id="13" creationId="{27C4FB87-0DBD-29F2-AAEB-D0CCF87494A5}"/>
          </ac:grpSpMkLst>
        </pc:grpChg>
        <pc:grpChg chg="mod topLvl">
          <ac:chgData name="Tsemach Mizrachi" userId="85fcc19c-b38c-410f-93a9-519990a4c1f0" providerId="ADAL" clId="{F7301F52-2653-4F42-8206-85DD798665E7}" dt="2023-04-25T03:43:22.752" v="15025" actId="1076"/>
          <ac:grpSpMkLst>
            <pc:docMk/>
            <pc:sldMk cId="1731855400" sldId="510"/>
            <ac:grpSpMk id="15" creationId="{74D729C7-FA28-C844-1C77-D1733DEA411F}"/>
          </ac:grpSpMkLst>
        </pc:grpChg>
        <pc:grpChg chg="mod topLvl">
          <ac:chgData name="Tsemach Mizrachi" userId="85fcc19c-b38c-410f-93a9-519990a4c1f0" providerId="ADAL" clId="{F7301F52-2653-4F42-8206-85DD798665E7}" dt="2023-04-25T03:44:08.208" v="15042" actId="14100"/>
          <ac:grpSpMkLst>
            <pc:docMk/>
            <pc:sldMk cId="1731855400" sldId="510"/>
            <ac:grpSpMk id="55" creationId="{DB80BE41-900A-0CEF-7DC0-B6624BF6A126}"/>
          </ac:grpSpMkLst>
        </pc:grpChg>
        <pc:grpChg chg="del mod">
          <ac:chgData name="Tsemach Mizrachi" userId="85fcc19c-b38c-410f-93a9-519990a4c1f0" providerId="ADAL" clId="{F7301F52-2653-4F42-8206-85DD798665E7}" dt="2023-04-25T03:41:02.162" v="14996" actId="165"/>
          <ac:grpSpMkLst>
            <pc:docMk/>
            <pc:sldMk cId="1731855400" sldId="510"/>
            <ac:grpSpMk id="60" creationId="{8CEFCB6A-17E0-F464-FF02-B4649486C8DA}"/>
          </ac:grpSpMkLst>
        </pc:grpChg>
        <pc:cxnChg chg="add mod">
          <ac:chgData name="Tsemach Mizrachi" userId="85fcc19c-b38c-410f-93a9-519990a4c1f0" providerId="ADAL" clId="{F7301F52-2653-4F42-8206-85DD798665E7}" dt="2023-04-25T03:42:40.440" v="15015" actId="692"/>
          <ac:cxnSpMkLst>
            <pc:docMk/>
            <pc:sldMk cId="1731855400" sldId="510"/>
            <ac:cxnSpMk id="23" creationId="{B6CEAB45-A893-3BBA-D974-93DBAF5951CC}"/>
          </ac:cxnSpMkLst>
        </pc:cxnChg>
        <pc:cxnChg chg="mod topLvl">
          <ac:chgData name="Tsemach Mizrachi" userId="85fcc19c-b38c-410f-93a9-519990a4c1f0" providerId="ADAL" clId="{F7301F52-2653-4F42-8206-85DD798665E7}" dt="2023-04-25T03:41:45.328" v="15006" actId="164"/>
          <ac:cxnSpMkLst>
            <pc:docMk/>
            <pc:sldMk cId="1731855400" sldId="510"/>
            <ac:cxnSpMk id="26" creationId="{68AB3AE9-5210-88C6-8F9F-C5A98C620FBE}"/>
          </ac:cxnSpMkLst>
        </pc:cxnChg>
        <pc:cxnChg chg="del mod topLvl">
          <ac:chgData name="Tsemach Mizrachi" userId="85fcc19c-b38c-410f-93a9-519990a4c1f0" providerId="ADAL" clId="{F7301F52-2653-4F42-8206-85DD798665E7}" dt="2023-04-25T03:42:02.378" v="15010" actId="478"/>
          <ac:cxnSpMkLst>
            <pc:docMk/>
            <pc:sldMk cId="1731855400" sldId="510"/>
            <ac:cxnSpMk id="29" creationId="{D23CA479-F7E8-0E5B-1601-BE0792852AB1}"/>
          </ac:cxnSpMkLst>
        </pc:cxnChg>
        <pc:cxnChg chg="del mod topLvl">
          <ac:chgData name="Tsemach Mizrachi" userId="85fcc19c-b38c-410f-93a9-519990a4c1f0" providerId="ADAL" clId="{F7301F52-2653-4F42-8206-85DD798665E7}" dt="2023-04-25T03:41:11.371" v="14999" actId="478"/>
          <ac:cxnSpMkLst>
            <pc:docMk/>
            <pc:sldMk cId="1731855400" sldId="510"/>
            <ac:cxnSpMk id="33" creationId="{D1BFAF05-F70F-CFF3-7979-4F11B84EE171}"/>
          </ac:cxnSpMkLst>
        </pc:cxnChg>
        <pc:cxnChg chg="mod topLvl">
          <ac:chgData name="Tsemach Mizrachi" userId="85fcc19c-b38c-410f-93a9-519990a4c1f0" providerId="ADAL" clId="{F7301F52-2653-4F42-8206-85DD798665E7}" dt="2023-04-25T03:43:22.752" v="15025" actId="1076"/>
          <ac:cxnSpMkLst>
            <pc:docMk/>
            <pc:sldMk cId="1731855400" sldId="510"/>
            <ac:cxnSpMk id="39" creationId="{254E2794-36CD-8B8F-F3C2-E33ADC69993F}"/>
          </ac:cxnSpMkLst>
        </pc:cxnChg>
        <pc:cxnChg chg="mod topLvl">
          <ac:chgData name="Tsemach Mizrachi" userId="85fcc19c-b38c-410f-93a9-519990a4c1f0" providerId="ADAL" clId="{F7301F52-2653-4F42-8206-85DD798665E7}" dt="2023-04-25T03:43:26.741" v="15030" actId="1035"/>
          <ac:cxnSpMkLst>
            <pc:docMk/>
            <pc:sldMk cId="1731855400" sldId="510"/>
            <ac:cxnSpMk id="40" creationId="{7B09663E-BC57-B1A1-51E7-C9783F13B88E}"/>
          </ac:cxnSpMkLst>
        </pc:cxnChg>
        <pc:cxnChg chg="mod">
          <ac:chgData name="Tsemach Mizrachi" userId="85fcc19c-b38c-410f-93a9-519990a4c1f0" providerId="ADAL" clId="{F7301F52-2653-4F42-8206-85DD798665E7}" dt="2023-04-25T03:41:02.162" v="14996" actId="165"/>
          <ac:cxnSpMkLst>
            <pc:docMk/>
            <pc:sldMk cId="1731855400" sldId="510"/>
            <ac:cxnSpMk id="42" creationId="{38C9363C-77B7-9482-6AB6-B7CF370FF44E}"/>
          </ac:cxnSpMkLst>
        </pc:cxnChg>
        <pc:cxnChg chg="mod">
          <ac:chgData name="Tsemach Mizrachi" userId="85fcc19c-b38c-410f-93a9-519990a4c1f0" providerId="ADAL" clId="{F7301F52-2653-4F42-8206-85DD798665E7}" dt="2023-04-25T03:44:34.072" v="15045" actId="14100"/>
          <ac:cxnSpMkLst>
            <pc:docMk/>
            <pc:sldMk cId="1731855400" sldId="510"/>
            <ac:cxnSpMk id="43" creationId="{C204FB0A-DFDF-967C-5612-5ECC62A7CAC4}"/>
          </ac:cxnSpMkLst>
        </pc:cxnChg>
        <pc:cxnChg chg="mod">
          <ac:chgData name="Tsemach Mizrachi" userId="85fcc19c-b38c-410f-93a9-519990a4c1f0" providerId="ADAL" clId="{F7301F52-2653-4F42-8206-85DD798665E7}" dt="2023-04-25T03:44:23.912" v="15044" actId="14100"/>
          <ac:cxnSpMkLst>
            <pc:docMk/>
            <pc:sldMk cId="1731855400" sldId="510"/>
            <ac:cxnSpMk id="52" creationId="{A99C66BF-DF97-9A1E-13C5-F883FD53EEB7}"/>
          </ac:cxnSpMkLst>
        </pc:cxnChg>
      </pc:sldChg>
      <pc:sldChg chg="addSp delSp modSp new mod">
        <pc:chgData name="Tsemach Mizrachi" userId="85fcc19c-b38c-410f-93a9-519990a4c1f0" providerId="ADAL" clId="{F7301F52-2653-4F42-8206-85DD798665E7}" dt="2023-04-25T08:18:23.414" v="15634" actId="20577"/>
        <pc:sldMkLst>
          <pc:docMk/>
          <pc:sldMk cId="396170291" sldId="511"/>
        </pc:sldMkLst>
        <pc:spChg chg="del">
          <ac:chgData name="Tsemach Mizrachi" userId="85fcc19c-b38c-410f-93a9-519990a4c1f0" providerId="ADAL" clId="{F7301F52-2653-4F42-8206-85DD798665E7}" dt="2023-04-25T07:59:11.028" v="15381" actId="478"/>
          <ac:spMkLst>
            <pc:docMk/>
            <pc:sldMk cId="396170291" sldId="511"/>
            <ac:spMk id="2" creationId="{D5BD1D4C-7103-EA29-DC1E-96273A0AC95F}"/>
          </ac:spMkLst>
        </pc:spChg>
        <pc:spChg chg="add del">
          <ac:chgData name="Tsemach Mizrachi" userId="85fcc19c-b38c-410f-93a9-519990a4c1f0" providerId="ADAL" clId="{F7301F52-2653-4F42-8206-85DD798665E7}" dt="2023-04-25T07:59:14.696" v="15382" actId="478"/>
          <ac:spMkLst>
            <pc:docMk/>
            <pc:sldMk cId="396170291" sldId="511"/>
            <ac:spMk id="3" creationId="{6A17732A-71F5-6FD6-5DFC-EFBF9225F48F}"/>
          </ac:spMkLst>
        </pc:spChg>
        <pc:spChg chg="add del mod">
          <ac:chgData name="Tsemach Mizrachi" userId="85fcc19c-b38c-410f-93a9-519990a4c1f0" providerId="ADAL" clId="{F7301F52-2653-4F42-8206-85DD798665E7}" dt="2023-04-25T07:59:06.200" v="15378"/>
          <ac:spMkLst>
            <pc:docMk/>
            <pc:sldMk cId="396170291" sldId="511"/>
            <ac:spMk id="4" creationId="{FF6DA35C-561B-5933-8FB7-55FC09708CD6}"/>
          </ac:spMkLst>
        </pc:spChg>
        <pc:spChg chg="add mod">
          <ac:chgData name="Tsemach Mizrachi" userId="85fcc19c-b38c-410f-93a9-519990a4c1f0" providerId="ADAL" clId="{F7301F52-2653-4F42-8206-85DD798665E7}" dt="2023-04-25T08:18:23.414" v="15634" actId="20577"/>
          <ac:spMkLst>
            <pc:docMk/>
            <pc:sldMk cId="396170291" sldId="511"/>
            <ac:spMk id="5" creationId="{A249E2AD-B402-D23E-B2E4-98CAE792F397}"/>
          </ac:spMkLst>
        </pc:spChg>
        <pc:spChg chg="add mod">
          <ac:chgData name="Tsemach Mizrachi" userId="85fcc19c-b38c-410f-93a9-519990a4c1f0" providerId="ADAL" clId="{F7301F52-2653-4F42-8206-85DD798665E7}" dt="2023-04-25T08:13:53.412" v="15556" actId="20577"/>
          <ac:spMkLst>
            <pc:docMk/>
            <pc:sldMk cId="396170291" sldId="511"/>
            <ac:spMk id="12" creationId="{8083325B-D3B6-D43E-ACEF-ECDCB48DF311}"/>
          </ac:spMkLst>
        </pc:spChg>
        <pc:spChg chg="add del mod">
          <ac:chgData name="Tsemach Mizrachi" userId="85fcc19c-b38c-410f-93a9-519990a4c1f0" providerId="ADAL" clId="{F7301F52-2653-4F42-8206-85DD798665E7}" dt="2023-04-25T08:11:28.754" v="15491" actId="478"/>
          <ac:spMkLst>
            <pc:docMk/>
            <pc:sldMk cId="396170291" sldId="511"/>
            <ac:spMk id="13" creationId="{C98E6BAE-BF0F-DCC6-5BB3-CF0A87F082C8}"/>
          </ac:spMkLst>
        </pc:spChg>
        <pc:spChg chg="add mod">
          <ac:chgData name="Tsemach Mizrachi" userId="85fcc19c-b38c-410f-93a9-519990a4c1f0" providerId="ADAL" clId="{F7301F52-2653-4F42-8206-85DD798665E7}" dt="2023-04-25T08:13:05.365" v="15531" actId="1076"/>
          <ac:spMkLst>
            <pc:docMk/>
            <pc:sldMk cId="396170291" sldId="511"/>
            <ac:spMk id="14" creationId="{9250C553-0069-04BC-DFEE-D333325B53F7}"/>
          </ac:spMkLst>
        </pc:spChg>
        <pc:spChg chg="add del mod">
          <ac:chgData name="Tsemach Mizrachi" userId="85fcc19c-b38c-410f-93a9-519990a4c1f0" providerId="ADAL" clId="{F7301F52-2653-4F42-8206-85DD798665E7}" dt="2023-04-25T08:13:58.054" v="15557" actId="478"/>
          <ac:spMkLst>
            <pc:docMk/>
            <pc:sldMk cId="396170291" sldId="511"/>
            <ac:spMk id="15" creationId="{1204CF38-8CAF-FB65-0603-C0585D4E891E}"/>
          </ac:spMkLst>
        </pc:spChg>
        <pc:spChg chg="add mod">
          <ac:chgData name="Tsemach Mizrachi" userId="85fcc19c-b38c-410f-93a9-519990a4c1f0" providerId="ADAL" clId="{F7301F52-2653-4F42-8206-85DD798665E7}" dt="2023-04-25T08:14:38.789" v="15612" actId="1076"/>
          <ac:spMkLst>
            <pc:docMk/>
            <pc:sldMk cId="396170291" sldId="511"/>
            <ac:spMk id="16" creationId="{0E867223-F3CE-A06C-0755-88F35E0D9CD8}"/>
          </ac:spMkLst>
        </pc:spChg>
        <pc:picChg chg="add mod">
          <ac:chgData name="Tsemach Mizrachi" userId="85fcc19c-b38c-410f-93a9-519990a4c1f0" providerId="ADAL" clId="{F7301F52-2653-4F42-8206-85DD798665E7}" dt="2023-04-25T08:09:59.572" v="15429" actId="1076"/>
          <ac:picMkLst>
            <pc:docMk/>
            <pc:sldMk cId="396170291" sldId="511"/>
            <ac:picMk id="7" creationId="{78ED6AF4-9732-6E2F-3764-4F0514DBADC9}"/>
          </ac:picMkLst>
        </pc:picChg>
        <pc:picChg chg="add mod">
          <ac:chgData name="Tsemach Mizrachi" userId="85fcc19c-b38c-410f-93a9-519990a4c1f0" providerId="ADAL" clId="{F7301F52-2653-4F42-8206-85DD798665E7}" dt="2023-04-25T08:10:04.133" v="15431" actId="1076"/>
          <ac:picMkLst>
            <pc:docMk/>
            <pc:sldMk cId="396170291" sldId="511"/>
            <ac:picMk id="9" creationId="{6E1A1DF0-52F5-45D6-32F9-AC7972A68D82}"/>
          </ac:picMkLst>
        </pc:picChg>
        <pc:picChg chg="add mod">
          <ac:chgData name="Tsemach Mizrachi" userId="85fcc19c-b38c-410f-93a9-519990a4c1f0" providerId="ADAL" clId="{F7301F52-2653-4F42-8206-85DD798665E7}" dt="2023-04-25T08:10:05.595" v="15432" actId="1076"/>
          <ac:picMkLst>
            <pc:docMk/>
            <pc:sldMk cId="396170291" sldId="511"/>
            <ac:picMk id="11" creationId="{B6F1756A-EED0-3B40-CA15-DE0713254057}"/>
          </ac:picMkLst>
        </pc:picChg>
      </pc:sldChg>
      <pc:sldChg chg="addSp delSp modSp new mod">
        <pc:chgData name="Tsemach Mizrachi" userId="85fcc19c-b38c-410f-93a9-519990a4c1f0" providerId="ADAL" clId="{F7301F52-2653-4F42-8206-85DD798665E7}" dt="2023-04-25T08:39:21.366" v="15782" actId="20577"/>
        <pc:sldMkLst>
          <pc:docMk/>
          <pc:sldMk cId="2954999514" sldId="512"/>
        </pc:sldMkLst>
        <pc:spChg chg="del">
          <ac:chgData name="Tsemach Mizrachi" userId="85fcc19c-b38c-410f-93a9-519990a4c1f0" providerId="ADAL" clId="{F7301F52-2653-4F42-8206-85DD798665E7}" dt="2023-04-25T08:30:33.413" v="15637" actId="478"/>
          <ac:spMkLst>
            <pc:docMk/>
            <pc:sldMk cId="2954999514" sldId="512"/>
            <ac:spMk id="2" creationId="{F8D867A0-A159-C749-031F-A8A3C8C7C9FA}"/>
          </ac:spMkLst>
        </pc:spChg>
        <pc:spChg chg="del">
          <ac:chgData name="Tsemach Mizrachi" userId="85fcc19c-b38c-410f-93a9-519990a4c1f0" providerId="ADAL" clId="{F7301F52-2653-4F42-8206-85DD798665E7}" dt="2023-04-25T08:30:30.749" v="15636" actId="478"/>
          <ac:spMkLst>
            <pc:docMk/>
            <pc:sldMk cId="2954999514" sldId="512"/>
            <ac:spMk id="3" creationId="{7AF73501-B6E2-ADB2-DB9D-D17D6FB5AD1D}"/>
          </ac:spMkLst>
        </pc:spChg>
        <pc:spChg chg="add mod">
          <ac:chgData name="Tsemach Mizrachi" userId="85fcc19c-b38c-410f-93a9-519990a4c1f0" providerId="ADAL" clId="{F7301F52-2653-4F42-8206-85DD798665E7}" dt="2023-04-25T08:30:33.675" v="15638"/>
          <ac:spMkLst>
            <pc:docMk/>
            <pc:sldMk cId="2954999514" sldId="512"/>
            <ac:spMk id="4" creationId="{3E914BCC-B384-13CF-D987-9FF11BE25997}"/>
          </ac:spMkLst>
        </pc:spChg>
        <pc:spChg chg="add mod">
          <ac:chgData name="Tsemach Mizrachi" userId="85fcc19c-b38c-410f-93a9-519990a4c1f0" providerId="ADAL" clId="{F7301F52-2653-4F42-8206-85DD798665E7}" dt="2023-04-25T08:39:21.366" v="15782" actId="20577"/>
          <ac:spMkLst>
            <pc:docMk/>
            <pc:sldMk cId="2954999514" sldId="512"/>
            <ac:spMk id="5" creationId="{5682B280-9245-EEFD-0521-0B36272739EF}"/>
          </ac:spMkLst>
        </pc:spChg>
        <pc:spChg chg="add mod">
          <ac:chgData name="Tsemach Mizrachi" userId="85fcc19c-b38c-410f-93a9-519990a4c1f0" providerId="ADAL" clId="{F7301F52-2653-4F42-8206-85DD798665E7}" dt="2023-04-25T08:39:16.493" v="15781" actId="1076"/>
          <ac:spMkLst>
            <pc:docMk/>
            <pc:sldMk cId="2954999514" sldId="512"/>
            <ac:spMk id="6" creationId="{C3E6DAF3-FB31-009E-721B-89D4676F49D9}"/>
          </ac:spMkLst>
        </pc:spChg>
        <pc:spChg chg="add mod">
          <ac:chgData name="Tsemach Mizrachi" userId="85fcc19c-b38c-410f-93a9-519990a4c1f0" providerId="ADAL" clId="{F7301F52-2653-4F42-8206-85DD798665E7}" dt="2023-04-25T08:39:09.420" v="15779" actId="1076"/>
          <ac:spMkLst>
            <pc:docMk/>
            <pc:sldMk cId="2954999514" sldId="512"/>
            <ac:spMk id="7" creationId="{367D0822-376F-6BCD-0BE5-42047EEB8C39}"/>
          </ac:spMkLst>
        </pc:spChg>
        <pc:picChg chg="add del mod">
          <ac:chgData name="Tsemach Mizrachi" userId="85fcc19c-b38c-410f-93a9-519990a4c1f0" providerId="ADAL" clId="{F7301F52-2653-4F42-8206-85DD798665E7}" dt="2023-04-25T08:34:21.395" v="15678" actId="478"/>
          <ac:picMkLst>
            <pc:docMk/>
            <pc:sldMk cId="2954999514" sldId="512"/>
            <ac:picMk id="1026" creationId="{59BE3FBE-EAAB-7048-437F-4E41BEC05CEC}"/>
          </ac:picMkLst>
        </pc:picChg>
      </pc:sldChg>
      <pc:sldChg chg="addSp delSp modSp add mod">
        <pc:chgData name="Tsemach Mizrachi" userId="85fcc19c-b38c-410f-93a9-519990a4c1f0" providerId="ADAL" clId="{F7301F52-2653-4F42-8206-85DD798665E7}" dt="2023-04-25T08:47:46.084" v="15841" actId="1076"/>
        <pc:sldMkLst>
          <pc:docMk/>
          <pc:sldMk cId="113571002" sldId="513"/>
        </pc:sldMkLst>
        <pc:spChg chg="del">
          <ac:chgData name="Tsemach Mizrachi" userId="85fcc19c-b38c-410f-93a9-519990a4c1f0" providerId="ADAL" clId="{F7301F52-2653-4F42-8206-85DD798665E7}" dt="2023-04-25T08:39:29.125" v="15783" actId="478"/>
          <ac:spMkLst>
            <pc:docMk/>
            <pc:sldMk cId="113571002" sldId="513"/>
            <ac:spMk id="5" creationId="{5682B280-9245-EEFD-0521-0B36272739EF}"/>
          </ac:spMkLst>
        </pc:spChg>
        <pc:spChg chg="mod">
          <ac:chgData name="Tsemach Mizrachi" userId="85fcc19c-b38c-410f-93a9-519990a4c1f0" providerId="ADAL" clId="{F7301F52-2653-4F42-8206-85DD798665E7}" dt="2023-04-25T08:40:11.501" v="15790" actId="1076"/>
          <ac:spMkLst>
            <pc:docMk/>
            <pc:sldMk cId="113571002" sldId="513"/>
            <ac:spMk id="6" creationId="{C3E6DAF3-FB31-009E-721B-89D4676F49D9}"/>
          </ac:spMkLst>
        </pc:spChg>
        <pc:picChg chg="mod">
          <ac:chgData name="Tsemach Mizrachi" userId="85fcc19c-b38c-410f-93a9-519990a4c1f0" providerId="ADAL" clId="{F7301F52-2653-4F42-8206-85DD798665E7}" dt="2023-04-25T08:47:46.084" v="15841" actId="1076"/>
          <ac:picMkLst>
            <pc:docMk/>
            <pc:sldMk cId="113571002" sldId="513"/>
            <ac:picMk id="1026" creationId="{59BE3FBE-EAAB-7048-437F-4E41BEC05CEC}"/>
          </ac:picMkLst>
        </pc:picChg>
        <pc:picChg chg="add del">
          <ac:chgData name="Tsemach Mizrachi" userId="85fcc19c-b38c-410f-93a9-519990a4c1f0" providerId="ADAL" clId="{F7301F52-2653-4F42-8206-85DD798665E7}" dt="2023-04-25T08:47:40.637" v="15840" actId="478"/>
          <ac:picMkLst>
            <pc:docMk/>
            <pc:sldMk cId="113571002" sldId="513"/>
            <ac:picMk id="2050" creationId="{A7383012-05EC-AB79-108E-3C799BF7B775}"/>
          </ac:picMkLst>
        </pc:picChg>
      </pc:sldChg>
      <pc:sldChg chg="addSp delSp modSp add">
        <pc:chgData name="Tsemach Mizrachi" userId="85fcc19c-b38c-410f-93a9-519990a4c1f0" providerId="ADAL" clId="{F7301F52-2653-4F42-8206-85DD798665E7}" dt="2023-04-25T08:45:32.988" v="15818" actId="1076"/>
        <pc:sldMkLst>
          <pc:docMk/>
          <pc:sldMk cId="2250508775" sldId="514"/>
        </pc:sldMkLst>
        <pc:picChg chg="del">
          <ac:chgData name="Tsemach Mizrachi" userId="85fcc19c-b38c-410f-93a9-519990a4c1f0" providerId="ADAL" clId="{F7301F52-2653-4F42-8206-85DD798665E7}" dt="2023-04-25T08:41:43.796" v="15795" actId="478"/>
          <ac:picMkLst>
            <pc:docMk/>
            <pc:sldMk cId="2250508775" sldId="514"/>
            <ac:picMk id="1026" creationId="{59BE3FBE-EAAB-7048-437F-4E41BEC05CEC}"/>
          </ac:picMkLst>
        </pc:picChg>
        <pc:picChg chg="del mod">
          <ac:chgData name="Tsemach Mizrachi" userId="85fcc19c-b38c-410f-93a9-519990a4c1f0" providerId="ADAL" clId="{F7301F52-2653-4F42-8206-85DD798665E7}" dt="2023-04-25T08:43:08.500" v="15811" actId="478"/>
          <ac:picMkLst>
            <pc:docMk/>
            <pc:sldMk cId="2250508775" sldId="514"/>
            <ac:picMk id="2050" creationId="{A7383012-05EC-AB79-108E-3C799BF7B775}"/>
          </ac:picMkLst>
        </pc:picChg>
        <pc:picChg chg="add del">
          <ac:chgData name="Tsemach Mizrachi" userId="85fcc19c-b38c-410f-93a9-519990a4c1f0" providerId="ADAL" clId="{F7301F52-2653-4F42-8206-85DD798665E7}" dt="2023-04-25T08:42:07.842" v="15800" actId="478"/>
          <ac:picMkLst>
            <pc:docMk/>
            <pc:sldMk cId="2250508775" sldId="514"/>
            <ac:picMk id="3074" creationId="{851F6DCD-03C3-8FA7-6630-AEE4615738BD}"/>
          </ac:picMkLst>
        </pc:picChg>
        <pc:picChg chg="add del mod">
          <ac:chgData name="Tsemach Mizrachi" userId="85fcc19c-b38c-410f-93a9-519990a4c1f0" providerId="ADAL" clId="{F7301F52-2653-4F42-8206-85DD798665E7}" dt="2023-04-25T08:42:22.071" v="15804" actId="478"/>
          <ac:picMkLst>
            <pc:docMk/>
            <pc:sldMk cId="2250508775" sldId="514"/>
            <ac:picMk id="3076" creationId="{B99E2051-7FB9-7056-FEEC-69BB332C0D56}"/>
          </ac:picMkLst>
        </pc:picChg>
        <pc:picChg chg="add del mod">
          <ac:chgData name="Tsemach Mizrachi" userId="85fcc19c-b38c-410f-93a9-519990a4c1f0" providerId="ADAL" clId="{F7301F52-2653-4F42-8206-85DD798665E7}" dt="2023-04-25T08:42:58.403" v="15809" actId="478"/>
          <ac:picMkLst>
            <pc:docMk/>
            <pc:sldMk cId="2250508775" sldId="514"/>
            <ac:picMk id="3078" creationId="{77F60E40-28EB-67DA-059D-097B088636D5}"/>
          </ac:picMkLst>
        </pc:picChg>
        <pc:picChg chg="add del mod">
          <ac:chgData name="Tsemach Mizrachi" userId="85fcc19c-b38c-410f-93a9-519990a4c1f0" providerId="ADAL" clId="{F7301F52-2653-4F42-8206-85DD798665E7}" dt="2023-04-25T08:42:58.403" v="15809" actId="478"/>
          <ac:picMkLst>
            <pc:docMk/>
            <pc:sldMk cId="2250508775" sldId="514"/>
            <ac:picMk id="3080" creationId="{AEF83E63-EF56-5798-C664-F9FFF4327C85}"/>
          </ac:picMkLst>
        </pc:picChg>
        <pc:picChg chg="add mod">
          <ac:chgData name="Tsemach Mizrachi" userId="85fcc19c-b38c-410f-93a9-519990a4c1f0" providerId="ADAL" clId="{F7301F52-2653-4F42-8206-85DD798665E7}" dt="2023-04-25T08:45:21.117" v="15815" actId="1076"/>
          <ac:picMkLst>
            <pc:docMk/>
            <pc:sldMk cId="2250508775" sldId="514"/>
            <ac:picMk id="3082" creationId="{D89090A4-8340-DCD8-379F-CB8B3CA69B33}"/>
          </ac:picMkLst>
        </pc:picChg>
        <pc:picChg chg="add mod">
          <ac:chgData name="Tsemach Mizrachi" userId="85fcc19c-b38c-410f-93a9-519990a4c1f0" providerId="ADAL" clId="{F7301F52-2653-4F42-8206-85DD798665E7}" dt="2023-04-25T08:45:32.988" v="15818" actId="1076"/>
          <ac:picMkLst>
            <pc:docMk/>
            <pc:sldMk cId="2250508775" sldId="514"/>
            <ac:picMk id="3084" creationId="{575CEFD2-9E1C-50CA-1C3D-11E574F00EF1}"/>
          </ac:picMkLst>
        </pc:picChg>
      </pc:sldChg>
      <pc:sldChg chg="addSp modSp add mod setBg">
        <pc:chgData name="Tsemach Mizrachi" userId="85fcc19c-b38c-410f-93a9-519990a4c1f0" providerId="ADAL" clId="{F7301F52-2653-4F42-8206-85DD798665E7}" dt="2023-04-25T14:49:18.478" v="15846" actId="1076"/>
        <pc:sldMkLst>
          <pc:docMk/>
          <pc:sldMk cId="2262586955" sldId="515"/>
        </pc:sldMkLst>
        <pc:spChg chg="mod">
          <ac:chgData name="Tsemach Mizrachi" userId="85fcc19c-b38c-410f-93a9-519990a4c1f0" providerId="ADAL" clId="{F7301F52-2653-4F42-8206-85DD798665E7}" dt="2023-04-25T14:48:26.118" v="15845" actId="26606"/>
          <ac:spMkLst>
            <pc:docMk/>
            <pc:sldMk cId="2262586955" sldId="515"/>
            <ac:spMk id="4" creationId="{3E914BCC-B384-13CF-D987-9FF11BE25997}"/>
          </ac:spMkLst>
        </pc:spChg>
        <pc:spChg chg="mod">
          <ac:chgData name="Tsemach Mizrachi" userId="85fcc19c-b38c-410f-93a9-519990a4c1f0" providerId="ADAL" clId="{F7301F52-2653-4F42-8206-85DD798665E7}" dt="2023-04-25T14:48:26.118" v="15845" actId="26606"/>
          <ac:spMkLst>
            <pc:docMk/>
            <pc:sldMk cId="2262586955" sldId="515"/>
            <ac:spMk id="6" creationId="{C3E6DAF3-FB31-009E-721B-89D4676F49D9}"/>
          </ac:spMkLst>
        </pc:spChg>
        <pc:spChg chg="add">
          <ac:chgData name="Tsemach Mizrachi" userId="85fcc19c-b38c-410f-93a9-519990a4c1f0" providerId="ADAL" clId="{F7301F52-2653-4F42-8206-85DD798665E7}" dt="2023-04-25T14:48:26.118" v="15845" actId="26606"/>
          <ac:spMkLst>
            <pc:docMk/>
            <pc:sldMk cId="2262586955" sldId="515"/>
            <ac:spMk id="3089" creationId="{99F1FFA9-D672-408C-9220-ADEEC6ABDD09}"/>
          </ac:spMkLst>
        </pc:spChg>
        <pc:picChg chg="mod">
          <ac:chgData name="Tsemach Mizrachi" userId="85fcc19c-b38c-410f-93a9-519990a4c1f0" providerId="ADAL" clId="{F7301F52-2653-4F42-8206-85DD798665E7}" dt="2023-04-25T14:49:18.478" v="15846" actId="1076"/>
          <ac:picMkLst>
            <pc:docMk/>
            <pc:sldMk cId="2262586955" sldId="515"/>
            <ac:picMk id="3082" creationId="{D89090A4-8340-DCD8-379F-CB8B3CA69B33}"/>
          </ac:picMkLst>
        </pc:picChg>
        <pc:picChg chg="mod">
          <ac:chgData name="Tsemach Mizrachi" userId="85fcc19c-b38c-410f-93a9-519990a4c1f0" providerId="ADAL" clId="{F7301F52-2653-4F42-8206-85DD798665E7}" dt="2023-04-25T14:48:26.118" v="15845" actId="26606"/>
          <ac:picMkLst>
            <pc:docMk/>
            <pc:sldMk cId="2262586955" sldId="515"/>
            <ac:picMk id="3084" creationId="{575CEFD2-9E1C-50CA-1C3D-11E574F00EF1}"/>
          </ac:picMkLst>
        </pc:picChg>
      </pc:sldChg>
      <pc:sldChg chg="addSp delSp modSp add mod">
        <pc:chgData name="Tsemach Mizrachi" userId="85fcc19c-b38c-410f-93a9-519990a4c1f0" providerId="ADAL" clId="{F7301F52-2653-4F42-8206-85DD798665E7}" dt="2023-04-25T08:46:59.022" v="15839" actId="1076"/>
        <pc:sldMkLst>
          <pc:docMk/>
          <pc:sldMk cId="1176831910" sldId="516"/>
        </pc:sldMkLst>
        <pc:spChg chg="del">
          <ac:chgData name="Tsemach Mizrachi" userId="85fcc19c-b38c-410f-93a9-519990a4c1f0" providerId="ADAL" clId="{F7301F52-2653-4F42-8206-85DD798665E7}" dt="2023-04-25T08:46:16.064" v="15826" actId="478"/>
          <ac:spMkLst>
            <pc:docMk/>
            <pc:sldMk cId="1176831910" sldId="516"/>
            <ac:spMk id="6" creationId="{C3E6DAF3-FB31-009E-721B-89D4676F49D9}"/>
          </ac:spMkLst>
        </pc:spChg>
        <pc:picChg chg="del">
          <ac:chgData name="Tsemach Mizrachi" userId="85fcc19c-b38c-410f-93a9-519990a4c1f0" providerId="ADAL" clId="{F7301F52-2653-4F42-8206-85DD798665E7}" dt="2023-04-25T08:46:02.948" v="15824" actId="478"/>
          <ac:picMkLst>
            <pc:docMk/>
            <pc:sldMk cId="1176831910" sldId="516"/>
            <ac:picMk id="3082" creationId="{D89090A4-8340-DCD8-379F-CB8B3CA69B33}"/>
          </ac:picMkLst>
        </pc:picChg>
        <pc:picChg chg="del">
          <ac:chgData name="Tsemach Mizrachi" userId="85fcc19c-b38c-410f-93a9-519990a4c1f0" providerId="ADAL" clId="{F7301F52-2653-4F42-8206-85DD798665E7}" dt="2023-04-25T08:45:55.341" v="15821" actId="478"/>
          <ac:picMkLst>
            <pc:docMk/>
            <pc:sldMk cId="1176831910" sldId="516"/>
            <ac:picMk id="3084" creationId="{575CEFD2-9E1C-50CA-1C3D-11E574F00EF1}"/>
          </ac:picMkLst>
        </pc:picChg>
        <pc:picChg chg="add mod">
          <ac:chgData name="Tsemach Mizrachi" userId="85fcc19c-b38c-410f-93a9-519990a4c1f0" providerId="ADAL" clId="{F7301F52-2653-4F42-8206-85DD798665E7}" dt="2023-04-25T08:46:41.717" v="15834" actId="1076"/>
          <ac:picMkLst>
            <pc:docMk/>
            <pc:sldMk cId="1176831910" sldId="516"/>
            <ac:picMk id="4098" creationId="{3E29983E-AB51-EF16-638F-08B28BA41807}"/>
          </ac:picMkLst>
        </pc:picChg>
        <pc:picChg chg="add mod">
          <ac:chgData name="Tsemach Mizrachi" userId="85fcc19c-b38c-410f-93a9-519990a4c1f0" providerId="ADAL" clId="{F7301F52-2653-4F42-8206-85DD798665E7}" dt="2023-04-25T08:46:51.037" v="15837" actId="14100"/>
          <ac:picMkLst>
            <pc:docMk/>
            <pc:sldMk cId="1176831910" sldId="516"/>
            <ac:picMk id="4100" creationId="{5E164D15-0A93-F5BF-8575-213573F5D583}"/>
          </ac:picMkLst>
        </pc:picChg>
        <pc:picChg chg="add mod">
          <ac:chgData name="Tsemach Mizrachi" userId="85fcc19c-b38c-410f-93a9-519990a4c1f0" providerId="ADAL" clId="{F7301F52-2653-4F42-8206-85DD798665E7}" dt="2023-04-25T08:46:59.022" v="15839" actId="1076"/>
          <ac:picMkLst>
            <pc:docMk/>
            <pc:sldMk cId="1176831910" sldId="516"/>
            <ac:picMk id="4102" creationId="{97BCF907-7ED0-E1BC-B94B-2C7163750108}"/>
          </ac:picMkLst>
        </pc:picChg>
      </pc:sldChg>
      <pc:sldChg chg="addSp delSp modSp new mod">
        <pc:chgData name="Tsemach Mizrachi" userId="85fcc19c-b38c-410f-93a9-519990a4c1f0" providerId="ADAL" clId="{F7301F52-2653-4F42-8206-85DD798665E7}" dt="2023-04-26T07:45:45.143" v="16608" actId="20577"/>
        <pc:sldMkLst>
          <pc:docMk/>
          <pc:sldMk cId="910688961" sldId="517"/>
        </pc:sldMkLst>
        <pc:spChg chg="del mod">
          <ac:chgData name="Tsemach Mizrachi" userId="85fcc19c-b38c-410f-93a9-519990a4c1f0" providerId="ADAL" clId="{F7301F52-2653-4F42-8206-85DD798665E7}" dt="2023-04-26T07:09:39.385" v="15850" actId="478"/>
          <ac:spMkLst>
            <pc:docMk/>
            <pc:sldMk cId="910688961" sldId="517"/>
            <ac:spMk id="2" creationId="{9D0E7EA0-2B40-76AE-AA78-9A25D0D731A8}"/>
          </ac:spMkLst>
        </pc:spChg>
        <pc:spChg chg="add mod">
          <ac:chgData name="Tsemach Mizrachi" userId="85fcc19c-b38c-410f-93a9-519990a4c1f0" providerId="ADAL" clId="{F7301F52-2653-4F42-8206-85DD798665E7}" dt="2023-04-26T07:29:26.576" v="16268" actId="164"/>
          <ac:spMkLst>
            <pc:docMk/>
            <pc:sldMk cId="910688961" sldId="517"/>
            <ac:spMk id="3" creationId="{18B5ADAF-3DAE-25D8-062A-8D05147AEFD8}"/>
          </ac:spMkLst>
        </pc:spChg>
        <pc:spChg chg="del">
          <ac:chgData name="Tsemach Mizrachi" userId="85fcc19c-b38c-410f-93a9-519990a4c1f0" providerId="ADAL" clId="{F7301F52-2653-4F42-8206-85DD798665E7}" dt="2023-04-26T07:09:41.797" v="15851" actId="478"/>
          <ac:spMkLst>
            <pc:docMk/>
            <pc:sldMk cId="910688961" sldId="517"/>
            <ac:spMk id="3" creationId="{969A4270-6D5C-6C6F-2601-944F37773CB0}"/>
          </ac:spMkLst>
        </pc:spChg>
        <pc:spChg chg="add mod">
          <ac:chgData name="Tsemach Mizrachi" userId="85fcc19c-b38c-410f-93a9-519990a4c1f0" providerId="ADAL" clId="{F7301F52-2653-4F42-8206-85DD798665E7}" dt="2023-04-26T07:45:16.511" v="16590" actId="1076"/>
          <ac:spMkLst>
            <pc:docMk/>
            <pc:sldMk cId="910688961" sldId="517"/>
            <ac:spMk id="4" creationId="{FCC9C9E3-6675-224F-88F8-1DD9125D9669}"/>
          </ac:spMkLst>
        </pc:spChg>
        <pc:spChg chg="add del mod">
          <ac:chgData name="Tsemach Mizrachi" userId="85fcc19c-b38c-410f-93a9-519990a4c1f0" providerId="ADAL" clId="{F7301F52-2653-4F42-8206-85DD798665E7}" dt="2023-04-26T07:27:50.746" v="16248" actId="478"/>
          <ac:spMkLst>
            <pc:docMk/>
            <pc:sldMk cId="910688961" sldId="517"/>
            <ac:spMk id="5" creationId="{78225F62-0E42-0D8A-E15C-9C30806E21ED}"/>
          </ac:spMkLst>
        </pc:spChg>
        <pc:spChg chg="add mod">
          <ac:chgData name="Tsemach Mizrachi" userId="85fcc19c-b38c-410f-93a9-519990a4c1f0" providerId="ADAL" clId="{F7301F52-2653-4F42-8206-85DD798665E7}" dt="2023-04-26T07:28:11.164" v="16250" actId="164"/>
          <ac:spMkLst>
            <pc:docMk/>
            <pc:sldMk cId="910688961" sldId="517"/>
            <ac:spMk id="7" creationId="{8C807D2D-E100-94F6-D8B9-2872880FCB15}"/>
          </ac:spMkLst>
        </pc:spChg>
        <pc:spChg chg="add del mod">
          <ac:chgData name="Tsemach Mizrachi" userId="85fcc19c-b38c-410f-93a9-519990a4c1f0" providerId="ADAL" clId="{F7301F52-2653-4F42-8206-85DD798665E7}" dt="2023-04-26T07:27:34.340" v="16240" actId="478"/>
          <ac:spMkLst>
            <pc:docMk/>
            <pc:sldMk cId="910688961" sldId="517"/>
            <ac:spMk id="8" creationId="{29D0C4CD-A791-FF9E-D238-E70A5D4DB99B}"/>
          </ac:spMkLst>
        </pc:spChg>
        <pc:spChg chg="add mod">
          <ac:chgData name="Tsemach Mizrachi" userId="85fcc19c-b38c-410f-93a9-519990a4c1f0" providerId="ADAL" clId="{F7301F52-2653-4F42-8206-85DD798665E7}" dt="2023-04-26T07:28:11.164" v="16250" actId="164"/>
          <ac:spMkLst>
            <pc:docMk/>
            <pc:sldMk cId="910688961" sldId="517"/>
            <ac:spMk id="9" creationId="{05780C54-B86D-334B-D18A-FA5B3BA3181E}"/>
          </ac:spMkLst>
        </pc:spChg>
        <pc:spChg chg="add del mod">
          <ac:chgData name="Tsemach Mizrachi" userId="85fcc19c-b38c-410f-93a9-519990a4c1f0" providerId="ADAL" clId="{F7301F52-2653-4F42-8206-85DD798665E7}" dt="2023-04-26T07:27:42.432" v="16244" actId="478"/>
          <ac:spMkLst>
            <pc:docMk/>
            <pc:sldMk cId="910688961" sldId="517"/>
            <ac:spMk id="10" creationId="{B0C0C27D-0E1E-CEC9-14E0-18E3272689E2}"/>
          </ac:spMkLst>
        </pc:spChg>
        <pc:spChg chg="add del mod">
          <ac:chgData name="Tsemach Mizrachi" userId="85fcc19c-b38c-410f-93a9-519990a4c1f0" providerId="ADAL" clId="{F7301F52-2653-4F42-8206-85DD798665E7}" dt="2023-04-26T07:27:37.013" v="16243" actId="478"/>
          <ac:spMkLst>
            <pc:docMk/>
            <pc:sldMk cId="910688961" sldId="517"/>
            <ac:spMk id="11" creationId="{C42B9468-45AC-BDB1-52DF-41701107519E}"/>
          </ac:spMkLst>
        </pc:spChg>
        <pc:spChg chg="add del mod">
          <ac:chgData name="Tsemach Mizrachi" userId="85fcc19c-b38c-410f-93a9-519990a4c1f0" providerId="ADAL" clId="{F7301F52-2653-4F42-8206-85DD798665E7}" dt="2023-04-26T07:27:42.432" v="16244" actId="478"/>
          <ac:spMkLst>
            <pc:docMk/>
            <pc:sldMk cId="910688961" sldId="517"/>
            <ac:spMk id="12" creationId="{EB860DF3-1449-F27F-3B34-86FD60268F57}"/>
          </ac:spMkLst>
        </pc:spChg>
        <pc:spChg chg="add del mod">
          <ac:chgData name="Tsemach Mizrachi" userId="85fcc19c-b38c-410f-93a9-519990a4c1f0" providerId="ADAL" clId="{F7301F52-2653-4F42-8206-85DD798665E7}" dt="2023-04-26T07:27:42.432" v="16244" actId="478"/>
          <ac:spMkLst>
            <pc:docMk/>
            <pc:sldMk cId="910688961" sldId="517"/>
            <ac:spMk id="13" creationId="{9E03EF9F-2080-1050-FD8A-DA2C8A250459}"/>
          </ac:spMkLst>
        </pc:spChg>
        <pc:spChg chg="add mod">
          <ac:chgData name="Tsemach Mizrachi" userId="85fcc19c-b38c-410f-93a9-519990a4c1f0" providerId="ADAL" clId="{F7301F52-2653-4F42-8206-85DD798665E7}" dt="2023-04-26T07:28:11.164" v="16250" actId="164"/>
          <ac:spMkLst>
            <pc:docMk/>
            <pc:sldMk cId="910688961" sldId="517"/>
            <ac:spMk id="15" creationId="{0A545C61-2F01-4AB0-06CA-B6CED1D18516}"/>
          </ac:spMkLst>
        </pc:spChg>
        <pc:spChg chg="add del mod">
          <ac:chgData name="Tsemach Mizrachi" userId="85fcc19c-b38c-410f-93a9-519990a4c1f0" providerId="ADAL" clId="{F7301F52-2653-4F42-8206-85DD798665E7}" dt="2023-04-26T07:27:44.894" v="16246" actId="478"/>
          <ac:spMkLst>
            <pc:docMk/>
            <pc:sldMk cId="910688961" sldId="517"/>
            <ac:spMk id="16" creationId="{5E84CFC3-8C74-2DA8-5165-279CFB5F7E14}"/>
          </ac:spMkLst>
        </pc:spChg>
        <pc:spChg chg="add del mod">
          <ac:chgData name="Tsemach Mizrachi" userId="85fcc19c-b38c-410f-93a9-519990a4c1f0" providerId="ADAL" clId="{F7301F52-2653-4F42-8206-85DD798665E7}" dt="2023-04-26T07:15:57.076" v="15937"/>
          <ac:spMkLst>
            <pc:docMk/>
            <pc:sldMk cId="910688961" sldId="517"/>
            <ac:spMk id="18" creationId="{B1C152D5-A5E4-12CD-1152-74A463A49866}"/>
          </ac:spMkLst>
        </pc:spChg>
        <pc:spChg chg="add del mod">
          <ac:chgData name="Tsemach Mizrachi" userId="85fcc19c-b38c-410f-93a9-519990a4c1f0" providerId="ADAL" clId="{F7301F52-2653-4F42-8206-85DD798665E7}" dt="2023-04-26T07:38:29.291" v="16427" actId="478"/>
          <ac:spMkLst>
            <pc:docMk/>
            <pc:sldMk cId="910688961" sldId="517"/>
            <ac:spMk id="18" creationId="{ECBD3F10-0C86-10CD-EB28-E1F15648269B}"/>
          </ac:spMkLst>
        </pc:spChg>
        <pc:spChg chg="add mod">
          <ac:chgData name="Tsemach Mizrachi" userId="85fcc19c-b38c-410f-93a9-519990a4c1f0" providerId="ADAL" clId="{F7301F52-2653-4F42-8206-85DD798665E7}" dt="2023-04-26T07:29:26.576" v="16268" actId="164"/>
          <ac:spMkLst>
            <pc:docMk/>
            <pc:sldMk cId="910688961" sldId="517"/>
            <ac:spMk id="19" creationId="{79114DB5-F50A-2CB7-005E-2614CC1289AF}"/>
          </ac:spMkLst>
        </pc:spChg>
        <pc:spChg chg="add del mod">
          <ac:chgData name="Tsemach Mizrachi" userId="85fcc19c-b38c-410f-93a9-519990a4c1f0" providerId="ADAL" clId="{F7301F52-2653-4F42-8206-85DD798665E7}" dt="2023-04-26T07:15:53.603" v="15932" actId="11529"/>
          <ac:spMkLst>
            <pc:docMk/>
            <pc:sldMk cId="910688961" sldId="517"/>
            <ac:spMk id="19" creationId="{7A314415-5C1A-7312-1AD2-48D7AC5198D8}"/>
          </ac:spMkLst>
        </pc:spChg>
        <pc:spChg chg="add mod">
          <ac:chgData name="Tsemach Mizrachi" userId="85fcc19c-b38c-410f-93a9-519990a4c1f0" providerId="ADAL" clId="{F7301F52-2653-4F42-8206-85DD798665E7}" dt="2023-04-26T07:28:11.164" v="16250" actId="164"/>
          <ac:spMkLst>
            <pc:docMk/>
            <pc:sldMk cId="910688961" sldId="517"/>
            <ac:spMk id="23" creationId="{2F52B18A-A312-CC1B-8A7D-EBF940B6474B}"/>
          </ac:spMkLst>
        </pc:spChg>
        <pc:spChg chg="add del mod">
          <ac:chgData name="Tsemach Mizrachi" userId="85fcc19c-b38c-410f-93a9-519990a4c1f0" providerId="ADAL" clId="{F7301F52-2653-4F42-8206-85DD798665E7}" dt="2023-04-26T07:27:42.432" v="16244" actId="478"/>
          <ac:spMkLst>
            <pc:docMk/>
            <pc:sldMk cId="910688961" sldId="517"/>
            <ac:spMk id="24" creationId="{861BB86E-7AF3-9562-09FB-393BB200460C}"/>
          </ac:spMkLst>
        </pc:spChg>
        <pc:spChg chg="add del mod">
          <ac:chgData name="Tsemach Mizrachi" userId="85fcc19c-b38c-410f-93a9-519990a4c1f0" providerId="ADAL" clId="{F7301F52-2653-4F42-8206-85DD798665E7}" dt="2023-04-26T07:27:43.983" v="16245" actId="478"/>
          <ac:spMkLst>
            <pc:docMk/>
            <pc:sldMk cId="910688961" sldId="517"/>
            <ac:spMk id="25" creationId="{1B1E356B-3377-6D04-18F1-89F3E667E1EE}"/>
          </ac:spMkLst>
        </pc:spChg>
        <pc:spChg chg="add mod">
          <ac:chgData name="Tsemach Mizrachi" userId="85fcc19c-b38c-410f-93a9-519990a4c1f0" providerId="ADAL" clId="{F7301F52-2653-4F42-8206-85DD798665E7}" dt="2023-04-26T07:45:35.161" v="16602" actId="20577"/>
          <ac:spMkLst>
            <pc:docMk/>
            <pc:sldMk cId="910688961" sldId="517"/>
            <ac:spMk id="26" creationId="{0127B539-AF4F-A62C-2B17-9A9C1B87A418}"/>
          </ac:spMkLst>
        </pc:spChg>
        <pc:spChg chg="add mod">
          <ac:chgData name="Tsemach Mizrachi" userId="85fcc19c-b38c-410f-93a9-519990a4c1f0" providerId="ADAL" clId="{F7301F52-2653-4F42-8206-85DD798665E7}" dt="2023-04-26T07:29:26.576" v="16268" actId="164"/>
          <ac:spMkLst>
            <pc:docMk/>
            <pc:sldMk cId="910688961" sldId="517"/>
            <ac:spMk id="28" creationId="{EEBA3C7B-73BD-B784-CF53-F59D03D581BE}"/>
          </ac:spMkLst>
        </pc:spChg>
        <pc:spChg chg="add mod">
          <ac:chgData name="Tsemach Mizrachi" userId="85fcc19c-b38c-410f-93a9-519990a4c1f0" providerId="ADAL" clId="{F7301F52-2653-4F42-8206-85DD798665E7}" dt="2023-04-26T07:45:38.647" v="16604" actId="20577"/>
          <ac:spMkLst>
            <pc:docMk/>
            <pc:sldMk cId="910688961" sldId="517"/>
            <ac:spMk id="29" creationId="{406C89E2-BD89-0EF0-92D7-17B3E477E351}"/>
          </ac:spMkLst>
        </pc:spChg>
        <pc:spChg chg="add del mod">
          <ac:chgData name="Tsemach Mizrachi" userId="85fcc19c-b38c-410f-93a9-519990a4c1f0" providerId="ADAL" clId="{F7301F52-2653-4F42-8206-85DD798665E7}" dt="2023-04-26T07:38:34.741" v="16431" actId="478"/>
          <ac:spMkLst>
            <pc:docMk/>
            <pc:sldMk cId="910688961" sldId="517"/>
            <ac:spMk id="32" creationId="{D70E5DAE-CF69-18BF-7458-3FEFE0ECD443}"/>
          </ac:spMkLst>
        </pc:spChg>
        <pc:spChg chg="add del mod">
          <ac:chgData name="Tsemach Mizrachi" userId="85fcc19c-b38c-410f-93a9-519990a4c1f0" providerId="ADAL" clId="{F7301F52-2653-4F42-8206-85DD798665E7}" dt="2023-04-26T07:38:27.171" v="16426" actId="478"/>
          <ac:spMkLst>
            <pc:docMk/>
            <pc:sldMk cId="910688961" sldId="517"/>
            <ac:spMk id="33" creationId="{6E9D8984-A1D0-2560-E868-170E1025FF8D}"/>
          </ac:spMkLst>
        </pc:spChg>
        <pc:spChg chg="add del mod">
          <ac:chgData name="Tsemach Mizrachi" userId="85fcc19c-b38c-410f-93a9-519990a4c1f0" providerId="ADAL" clId="{F7301F52-2653-4F42-8206-85DD798665E7}" dt="2023-04-26T07:38:37.117" v="16433" actId="478"/>
          <ac:spMkLst>
            <pc:docMk/>
            <pc:sldMk cId="910688961" sldId="517"/>
            <ac:spMk id="34" creationId="{C9D5DD36-9252-7327-9BF9-188E9111B5DC}"/>
          </ac:spMkLst>
        </pc:spChg>
        <pc:spChg chg="add mod">
          <ac:chgData name="Tsemach Mizrachi" userId="85fcc19c-b38c-410f-93a9-519990a4c1f0" providerId="ADAL" clId="{F7301F52-2653-4F42-8206-85DD798665E7}" dt="2023-04-26T07:41:46.488" v="16482" actId="164"/>
          <ac:spMkLst>
            <pc:docMk/>
            <pc:sldMk cId="910688961" sldId="517"/>
            <ac:spMk id="36" creationId="{EDEED35D-F031-3457-F613-9D3421276450}"/>
          </ac:spMkLst>
        </pc:spChg>
        <pc:spChg chg="add del mod">
          <ac:chgData name="Tsemach Mizrachi" userId="85fcc19c-b38c-410f-93a9-519990a4c1f0" providerId="ADAL" clId="{F7301F52-2653-4F42-8206-85DD798665E7}" dt="2023-04-26T07:38:31.232" v="16429" actId="478"/>
          <ac:spMkLst>
            <pc:docMk/>
            <pc:sldMk cId="910688961" sldId="517"/>
            <ac:spMk id="37" creationId="{F0523C8F-9C1E-8607-431D-ABE22ABA9341}"/>
          </ac:spMkLst>
        </pc:spChg>
        <pc:spChg chg="add mod">
          <ac:chgData name="Tsemach Mizrachi" userId="85fcc19c-b38c-410f-93a9-519990a4c1f0" providerId="ADAL" clId="{F7301F52-2653-4F42-8206-85DD798665E7}" dt="2023-04-26T07:43:42.547" v="16509" actId="164"/>
          <ac:spMkLst>
            <pc:docMk/>
            <pc:sldMk cId="910688961" sldId="517"/>
            <ac:spMk id="41" creationId="{F5252032-37A0-698F-76C4-6A3257B0E0EF}"/>
          </ac:spMkLst>
        </pc:spChg>
        <pc:spChg chg="mod">
          <ac:chgData name="Tsemach Mizrachi" userId="85fcc19c-b38c-410f-93a9-519990a4c1f0" providerId="ADAL" clId="{F7301F52-2653-4F42-8206-85DD798665E7}" dt="2023-04-26T07:29:59.915" v="16275"/>
          <ac:spMkLst>
            <pc:docMk/>
            <pc:sldMk cId="910688961" sldId="517"/>
            <ac:spMk id="46" creationId="{8CF540E4-9D68-DA94-F64E-1AD35C56FD6C}"/>
          </ac:spMkLst>
        </pc:spChg>
        <pc:spChg chg="mod">
          <ac:chgData name="Tsemach Mizrachi" userId="85fcc19c-b38c-410f-93a9-519990a4c1f0" providerId="ADAL" clId="{F7301F52-2653-4F42-8206-85DD798665E7}" dt="2023-04-26T07:29:59.915" v="16275"/>
          <ac:spMkLst>
            <pc:docMk/>
            <pc:sldMk cId="910688961" sldId="517"/>
            <ac:spMk id="47" creationId="{0B661416-2037-B70D-CD74-DD8439E4D3EB}"/>
          </ac:spMkLst>
        </pc:spChg>
        <pc:spChg chg="mod">
          <ac:chgData name="Tsemach Mizrachi" userId="85fcc19c-b38c-410f-93a9-519990a4c1f0" providerId="ADAL" clId="{F7301F52-2653-4F42-8206-85DD798665E7}" dt="2023-04-26T07:29:59.915" v="16275"/>
          <ac:spMkLst>
            <pc:docMk/>
            <pc:sldMk cId="910688961" sldId="517"/>
            <ac:spMk id="49" creationId="{318E71E8-8758-16C5-A8F8-247640EA6DA0}"/>
          </ac:spMkLst>
        </pc:spChg>
        <pc:spChg chg="mod">
          <ac:chgData name="Tsemach Mizrachi" userId="85fcc19c-b38c-410f-93a9-519990a4c1f0" providerId="ADAL" clId="{F7301F52-2653-4F42-8206-85DD798665E7}" dt="2023-04-26T07:45:42.033" v="16606" actId="20577"/>
          <ac:spMkLst>
            <pc:docMk/>
            <pc:sldMk cId="910688961" sldId="517"/>
            <ac:spMk id="50" creationId="{3B2BF05E-28EE-4D30-2A39-BC819CFC750C}"/>
          </ac:spMkLst>
        </pc:spChg>
        <pc:spChg chg="add mod">
          <ac:chgData name="Tsemach Mizrachi" userId="85fcc19c-b38c-410f-93a9-519990a4c1f0" providerId="ADAL" clId="{F7301F52-2653-4F42-8206-85DD798665E7}" dt="2023-04-26T07:31:20.402" v="16310" actId="164"/>
          <ac:spMkLst>
            <pc:docMk/>
            <pc:sldMk cId="910688961" sldId="517"/>
            <ac:spMk id="54" creationId="{CEBB96FF-EFEF-3326-8BAE-105C51FD0F61}"/>
          </ac:spMkLst>
        </pc:spChg>
        <pc:spChg chg="add mod">
          <ac:chgData name="Tsemach Mizrachi" userId="85fcc19c-b38c-410f-93a9-519990a4c1f0" providerId="ADAL" clId="{F7301F52-2653-4F42-8206-85DD798665E7}" dt="2023-04-26T07:33:51.348" v="16343" actId="164"/>
          <ac:spMkLst>
            <pc:docMk/>
            <pc:sldMk cId="910688961" sldId="517"/>
            <ac:spMk id="56" creationId="{43CD0F47-E455-6BCF-1F18-8C020F3524AE}"/>
          </ac:spMkLst>
        </pc:spChg>
        <pc:spChg chg="add del mod">
          <ac:chgData name="Tsemach Mizrachi" userId="85fcc19c-b38c-410f-93a9-519990a4c1f0" providerId="ADAL" clId="{F7301F52-2653-4F42-8206-85DD798665E7}" dt="2023-04-26T07:38:32.990" v="16430" actId="478"/>
          <ac:spMkLst>
            <pc:docMk/>
            <pc:sldMk cId="910688961" sldId="517"/>
            <ac:spMk id="58" creationId="{31957300-61EC-564F-DED0-1254A1272CD5}"/>
          </ac:spMkLst>
        </pc:spChg>
        <pc:spChg chg="mod">
          <ac:chgData name="Tsemach Mizrachi" userId="85fcc19c-b38c-410f-93a9-519990a4c1f0" providerId="ADAL" clId="{F7301F52-2653-4F42-8206-85DD798665E7}" dt="2023-04-26T07:33:38.376" v="16341"/>
          <ac:spMkLst>
            <pc:docMk/>
            <pc:sldMk cId="910688961" sldId="517"/>
            <ac:spMk id="61" creationId="{F671CB21-6F2C-671A-61F1-4B2EEC5C9573}"/>
          </ac:spMkLst>
        </pc:spChg>
        <pc:spChg chg="mod">
          <ac:chgData name="Tsemach Mizrachi" userId="85fcc19c-b38c-410f-93a9-519990a4c1f0" providerId="ADAL" clId="{F7301F52-2653-4F42-8206-85DD798665E7}" dt="2023-04-26T07:33:38.376" v="16341"/>
          <ac:spMkLst>
            <pc:docMk/>
            <pc:sldMk cId="910688961" sldId="517"/>
            <ac:spMk id="62" creationId="{DC271835-2FCD-EEB2-580A-983E6F1E47CD}"/>
          </ac:spMkLst>
        </pc:spChg>
        <pc:spChg chg="mod">
          <ac:chgData name="Tsemach Mizrachi" userId="85fcc19c-b38c-410f-93a9-519990a4c1f0" providerId="ADAL" clId="{F7301F52-2653-4F42-8206-85DD798665E7}" dt="2023-04-26T07:33:38.376" v="16341"/>
          <ac:spMkLst>
            <pc:docMk/>
            <pc:sldMk cId="910688961" sldId="517"/>
            <ac:spMk id="1024" creationId="{4FC2CC64-3E08-04CF-C591-473A23D89F69}"/>
          </ac:spMkLst>
        </pc:spChg>
        <pc:spChg chg="mod">
          <ac:chgData name="Tsemach Mizrachi" userId="85fcc19c-b38c-410f-93a9-519990a4c1f0" providerId="ADAL" clId="{F7301F52-2653-4F42-8206-85DD798665E7}" dt="2023-04-26T07:45:45.143" v="16608" actId="20577"/>
          <ac:spMkLst>
            <pc:docMk/>
            <pc:sldMk cId="910688961" sldId="517"/>
            <ac:spMk id="1025" creationId="{AE97C207-4C7A-B7CB-E7BE-0B80891856C7}"/>
          </ac:spMkLst>
        </pc:spChg>
        <pc:spChg chg="add mod">
          <ac:chgData name="Tsemach Mizrachi" userId="85fcc19c-b38c-410f-93a9-519990a4c1f0" providerId="ADAL" clId="{F7301F52-2653-4F42-8206-85DD798665E7}" dt="2023-04-26T07:36:15.553" v="16399" actId="1035"/>
          <ac:spMkLst>
            <pc:docMk/>
            <pc:sldMk cId="910688961" sldId="517"/>
            <ac:spMk id="1029" creationId="{47780533-8447-515C-852D-41BCEEEB180E}"/>
          </ac:spMkLst>
        </pc:spChg>
        <pc:spChg chg="mod">
          <ac:chgData name="Tsemach Mizrachi" userId="85fcc19c-b38c-410f-93a9-519990a4c1f0" providerId="ADAL" clId="{F7301F52-2653-4F42-8206-85DD798665E7}" dt="2023-04-26T07:35:44.304" v="16387"/>
          <ac:spMkLst>
            <pc:docMk/>
            <pc:sldMk cId="910688961" sldId="517"/>
            <ac:spMk id="1033" creationId="{C1F1130D-DA2E-4544-C337-5B263D0B0AE0}"/>
          </ac:spMkLst>
        </pc:spChg>
        <pc:spChg chg="mod">
          <ac:chgData name="Tsemach Mizrachi" userId="85fcc19c-b38c-410f-93a9-519990a4c1f0" providerId="ADAL" clId="{F7301F52-2653-4F42-8206-85DD798665E7}" dt="2023-04-26T07:35:44.304" v="16387"/>
          <ac:spMkLst>
            <pc:docMk/>
            <pc:sldMk cId="910688961" sldId="517"/>
            <ac:spMk id="1034" creationId="{CA2DF186-6DC7-2865-9720-D08C39CE786D}"/>
          </ac:spMkLst>
        </pc:spChg>
        <pc:spChg chg="mod">
          <ac:chgData name="Tsemach Mizrachi" userId="85fcc19c-b38c-410f-93a9-519990a4c1f0" providerId="ADAL" clId="{F7301F52-2653-4F42-8206-85DD798665E7}" dt="2023-04-26T07:35:44.304" v="16387"/>
          <ac:spMkLst>
            <pc:docMk/>
            <pc:sldMk cId="910688961" sldId="517"/>
            <ac:spMk id="1035" creationId="{12AB705A-53EB-535D-5114-32655253605A}"/>
          </ac:spMkLst>
        </pc:spChg>
        <pc:spChg chg="mod">
          <ac:chgData name="Tsemach Mizrachi" userId="85fcc19c-b38c-410f-93a9-519990a4c1f0" providerId="ADAL" clId="{F7301F52-2653-4F42-8206-85DD798665E7}" dt="2023-04-26T07:35:44.304" v="16387"/>
          <ac:spMkLst>
            <pc:docMk/>
            <pc:sldMk cId="910688961" sldId="517"/>
            <ac:spMk id="1036" creationId="{DD366CD8-B093-A5D6-772F-24E022E13A51}"/>
          </ac:spMkLst>
        </pc:spChg>
        <pc:spChg chg="mod">
          <ac:chgData name="Tsemach Mizrachi" userId="85fcc19c-b38c-410f-93a9-519990a4c1f0" providerId="ADAL" clId="{F7301F52-2653-4F42-8206-85DD798665E7}" dt="2023-04-26T07:35:44.304" v="16387"/>
          <ac:spMkLst>
            <pc:docMk/>
            <pc:sldMk cId="910688961" sldId="517"/>
            <ac:spMk id="1037" creationId="{FC9C5403-A2F0-75DC-BED1-2EBECD7982AE}"/>
          </ac:spMkLst>
        </pc:spChg>
        <pc:spChg chg="mod">
          <ac:chgData name="Tsemach Mizrachi" userId="85fcc19c-b38c-410f-93a9-519990a4c1f0" providerId="ADAL" clId="{F7301F52-2653-4F42-8206-85DD798665E7}" dt="2023-04-26T07:35:44.304" v="16387"/>
          <ac:spMkLst>
            <pc:docMk/>
            <pc:sldMk cId="910688961" sldId="517"/>
            <ac:spMk id="1038" creationId="{6A9FE4D5-7EC3-274A-1D77-C88396B62234}"/>
          </ac:spMkLst>
        </pc:spChg>
        <pc:spChg chg="add mod">
          <ac:chgData name="Tsemach Mizrachi" userId="85fcc19c-b38c-410f-93a9-519990a4c1f0" providerId="ADAL" clId="{F7301F52-2653-4F42-8206-85DD798665E7}" dt="2023-04-26T07:41:46.488" v="16482" actId="164"/>
          <ac:spMkLst>
            <pc:docMk/>
            <pc:sldMk cId="910688961" sldId="517"/>
            <ac:spMk id="1041" creationId="{B3D2F1BE-C145-CFC6-24CF-773B310E2F7F}"/>
          </ac:spMkLst>
        </pc:spChg>
        <pc:spChg chg="add del mod">
          <ac:chgData name="Tsemach Mizrachi" userId="85fcc19c-b38c-410f-93a9-519990a4c1f0" providerId="ADAL" clId="{F7301F52-2653-4F42-8206-85DD798665E7}" dt="2023-04-26T07:44:10.321" v="16517" actId="478"/>
          <ac:spMkLst>
            <pc:docMk/>
            <pc:sldMk cId="910688961" sldId="517"/>
            <ac:spMk id="1042" creationId="{F562E91F-1ABE-5A47-3E9E-7FE640A7F6E4}"/>
          </ac:spMkLst>
        </pc:spChg>
        <pc:spChg chg="add mod">
          <ac:chgData name="Tsemach Mizrachi" userId="85fcc19c-b38c-410f-93a9-519990a4c1f0" providerId="ADAL" clId="{F7301F52-2653-4F42-8206-85DD798665E7}" dt="2023-04-26T07:41:46.488" v="16482" actId="164"/>
          <ac:spMkLst>
            <pc:docMk/>
            <pc:sldMk cId="910688961" sldId="517"/>
            <ac:spMk id="1043" creationId="{3C5DAC05-3D20-8459-1DAF-1FF5C6F1A48F}"/>
          </ac:spMkLst>
        </pc:spChg>
        <pc:spChg chg="add del mod">
          <ac:chgData name="Tsemach Mizrachi" userId="85fcc19c-b38c-410f-93a9-519990a4c1f0" providerId="ADAL" clId="{F7301F52-2653-4F42-8206-85DD798665E7}" dt="2023-04-26T07:40:39.044" v="16454"/>
          <ac:spMkLst>
            <pc:docMk/>
            <pc:sldMk cId="910688961" sldId="517"/>
            <ac:spMk id="1049" creationId="{A047B47E-7863-F2F5-A1E6-8FE7823228C5}"/>
          </ac:spMkLst>
        </pc:spChg>
        <pc:spChg chg="add mod">
          <ac:chgData name="Tsemach Mizrachi" userId="85fcc19c-b38c-410f-93a9-519990a4c1f0" providerId="ADAL" clId="{F7301F52-2653-4F42-8206-85DD798665E7}" dt="2023-04-26T07:41:02.050" v="16456" actId="164"/>
          <ac:spMkLst>
            <pc:docMk/>
            <pc:sldMk cId="910688961" sldId="517"/>
            <ac:spMk id="1050" creationId="{F9A1997A-1594-51BA-1D78-B55ED6BD6072}"/>
          </ac:spMkLst>
        </pc:spChg>
        <pc:spChg chg="add mod">
          <ac:chgData name="Tsemach Mizrachi" userId="85fcc19c-b38c-410f-93a9-519990a4c1f0" providerId="ADAL" clId="{F7301F52-2653-4F42-8206-85DD798665E7}" dt="2023-04-26T07:41:02.050" v="16456" actId="164"/>
          <ac:spMkLst>
            <pc:docMk/>
            <pc:sldMk cId="910688961" sldId="517"/>
            <ac:spMk id="1051" creationId="{90EEC98F-E563-803D-7951-856AAB7DEB72}"/>
          </ac:spMkLst>
        </pc:spChg>
        <pc:spChg chg="add mod">
          <ac:chgData name="Tsemach Mizrachi" userId="85fcc19c-b38c-410f-93a9-519990a4c1f0" providerId="ADAL" clId="{F7301F52-2653-4F42-8206-85DD798665E7}" dt="2023-04-26T07:41:02.050" v="16456" actId="164"/>
          <ac:spMkLst>
            <pc:docMk/>
            <pc:sldMk cId="910688961" sldId="517"/>
            <ac:spMk id="1052" creationId="{8FDF21AA-D2F2-FE10-D174-1630C27002C4}"/>
          </ac:spMkLst>
        </pc:spChg>
        <pc:spChg chg="add mod">
          <ac:chgData name="Tsemach Mizrachi" userId="85fcc19c-b38c-410f-93a9-519990a4c1f0" providerId="ADAL" clId="{F7301F52-2653-4F42-8206-85DD798665E7}" dt="2023-04-26T07:42:12.347" v="16489" actId="164"/>
          <ac:spMkLst>
            <pc:docMk/>
            <pc:sldMk cId="910688961" sldId="517"/>
            <ac:spMk id="1055" creationId="{0FA62988-AC56-5F05-1C01-17D6DDB76B40}"/>
          </ac:spMkLst>
        </pc:spChg>
        <pc:grpChg chg="add mod">
          <ac:chgData name="Tsemach Mizrachi" userId="85fcc19c-b38c-410f-93a9-519990a4c1f0" providerId="ADAL" clId="{F7301F52-2653-4F42-8206-85DD798665E7}" dt="2023-04-26T07:43:42.547" v="16509" actId="164"/>
          <ac:grpSpMkLst>
            <pc:docMk/>
            <pc:sldMk cId="910688961" sldId="517"/>
            <ac:grpSpMk id="39" creationId="{731B694D-1CB9-CF37-2211-79BBD7BADF79}"/>
          </ac:grpSpMkLst>
        </pc:grpChg>
        <pc:grpChg chg="add mod">
          <ac:chgData name="Tsemach Mizrachi" userId="85fcc19c-b38c-410f-93a9-519990a4c1f0" providerId="ADAL" clId="{F7301F52-2653-4F42-8206-85DD798665E7}" dt="2023-04-26T07:31:20.402" v="16310" actId="164"/>
          <ac:grpSpMkLst>
            <pc:docMk/>
            <pc:sldMk cId="910688961" sldId="517"/>
            <ac:grpSpMk id="43" creationId="{9C79B51B-856A-6706-3FE4-1E2741272219}"/>
          </ac:grpSpMkLst>
        </pc:grpChg>
        <pc:grpChg chg="add mod">
          <ac:chgData name="Tsemach Mizrachi" userId="85fcc19c-b38c-410f-93a9-519990a4c1f0" providerId="ADAL" clId="{F7301F52-2653-4F42-8206-85DD798665E7}" dt="2023-04-26T07:33:51.348" v="16343" actId="164"/>
          <ac:grpSpMkLst>
            <pc:docMk/>
            <pc:sldMk cId="910688961" sldId="517"/>
            <ac:grpSpMk id="44" creationId="{A7277B7D-C485-809E-736A-F29317184337}"/>
          </ac:grpSpMkLst>
        </pc:grpChg>
        <pc:grpChg chg="add mod">
          <ac:chgData name="Tsemach Mizrachi" userId="85fcc19c-b38c-410f-93a9-519990a4c1f0" providerId="ADAL" clId="{F7301F52-2653-4F42-8206-85DD798665E7}" dt="2023-04-26T07:43:42.547" v="16509" actId="164"/>
          <ac:grpSpMkLst>
            <pc:docMk/>
            <pc:sldMk cId="910688961" sldId="517"/>
            <ac:grpSpMk id="55" creationId="{DDFF970C-026E-E5DB-304E-8FD5ACA899FE}"/>
          </ac:grpSpMkLst>
        </pc:grpChg>
        <pc:grpChg chg="add mod">
          <ac:chgData name="Tsemach Mizrachi" userId="85fcc19c-b38c-410f-93a9-519990a4c1f0" providerId="ADAL" clId="{F7301F52-2653-4F42-8206-85DD798665E7}" dt="2023-04-26T07:36:07.346" v="16393" actId="164"/>
          <ac:grpSpMkLst>
            <pc:docMk/>
            <pc:sldMk cId="910688961" sldId="517"/>
            <ac:grpSpMk id="59" creationId="{84287DA4-D073-0066-F6FB-07198A1AD2B9}"/>
          </ac:grpSpMkLst>
        </pc:grpChg>
        <pc:grpChg chg="add mod">
          <ac:chgData name="Tsemach Mizrachi" userId="85fcc19c-b38c-410f-93a9-519990a4c1f0" providerId="ADAL" clId="{F7301F52-2653-4F42-8206-85DD798665E7}" dt="2023-04-26T07:43:55.100" v="16510" actId="164"/>
          <ac:grpSpMkLst>
            <pc:docMk/>
            <pc:sldMk cId="910688961" sldId="517"/>
            <ac:grpSpMk id="1028" creationId="{49C9E9D6-D21F-728A-E98C-7B756138F02E}"/>
          </ac:grpSpMkLst>
        </pc:grpChg>
        <pc:grpChg chg="add mod">
          <ac:chgData name="Tsemach Mizrachi" userId="85fcc19c-b38c-410f-93a9-519990a4c1f0" providerId="ADAL" clId="{F7301F52-2653-4F42-8206-85DD798665E7}" dt="2023-04-26T07:42:12.347" v="16489" actId="164"/>
          <ac:grpSpMkLst>
            <pc:docMk/>
            <pc:sldMk cId="910688961" sldId="517"/>
            <ac:grpSpMk id="1032" creationId="{43C4DB77-0359-FB9A-ADA0-FBE331875474}"/>
          </ac:grpSpMkLst>
        </pc:grpChg>
        <pc:grpChg chg="add mod">
          <ac:chgData name="Tsemach Mizrachi" userId="85fcc19c-b38c-410f-93a9-519990a4c1f0" providerId="ADAL" clId="{F7301F52-2653-4F42-8206-85DD798665E7}" dt="2023-04-26T07:43:55.100" v="16510" actId="164"/>
          <ac:grpSpMkLst>
            <pc:docMk/>
            <pc:sldMk cId="910688961" sldId="517"/>
            <ac:grpSpMk id="1040" creationId="{04AC74EA-FBB4-5403-F363-41CE00D9DD0A}"/>
          </ac:grpSpMkLst>
        </pc:grpChg>
        <pc:grpChg chg="add mod">
          <ac:chgData name="Tsemach Mizrachi" userId="85fcc19c-b38c-410f-93a9-519990a4c1f0" providerId="ADAL" clId="{F7301F52-2653-4F42-8206-85DD798665E7}" dt="2023-04-26T07:42:12.347" v="16489" actId="164"/>
          <ac:grpSpMkLst>
            <pc:docMk/>
            <pc:sldMk cId="910688961" sldId="517"/>
            <ac:grpSpMk id="1053" creationId="{37AA0117-7969-373C-FD04-5E693057B970}"/>
          </ac:grpSpMkLst>
        </pc:grpChg>
        <pc:grpChg chg="add mod">
          <ac:chgData name="Tsemach Mizrachi" userId="85fcc19c-b38c-410f-93a9-519990a4c1f0" providerId="ADAL" clId="{F7301F52-2653-4F42-8206-85DD798665E7}" dt="2023-04-26T07:42:12.347" v="16489" actId="164"/>
          <ac:grpSpMkLst>
            <pc:docMk/>
            <pc:sldMk cId="910688961" sldId="517"/>
            <ac:grpSpMk id="1056" creationId="{43791481-8DE2-8F89-911D-1D0A9D6CA4C8}"/>
          </ac:grpSpMkLst>
        </pc:grpChg>
        <pc:grpChg chg="add mod">
          <ac:chgData name="Tsemach Mizrachi" userId="85fcc19c-b38c-410f-93a9-519990a4c1f0" providerId="ADAL" clId="{F7301F52-2653-4F42-8206-85DD798665E7}" dt="2023-04-26T07:43:55.100" v="16510" actId="164"/>
          <ac:grpSpMkLst>
            <pc:docMk/>
            <pc:sldMk cId="910688961" sldId="517"/>
            <ac:grpSpMk id="1057" creationId="{3BCD1FF0-7250-9750-8FC6-FC2109FD9F87}"/>
          </ac:grpSpMkLst>
        </pc:grpChg>
        <pc:grpChg chg="add mod">
          <ac:chgData name="Tsemach Mizrachi" userId="85fcc19c-b38c-410f-93a9-519990a4c1f0" providerId="ADAL" clId="{F7301F52-2653-4F42-8206-85DD798665E7}" dt="2023-04-26T07:43:55.100" v="16510" actId="164"/>
          <ac:grpSpMkLst>
            <pc:docMk/>
            <pc:sldMk cId="910688961" sldId="517"/>
            <ac:grpSpMk id="1058" creationId="{96F2E4D7-439E-ED5B-8054-087EEB49BE57}"/>
          </ac:grpSpMkLst>
        </pc:grpChg>
        <pc:grpChg chg="add mod">
          <ac:chgData name="Tsemach Mizrachi" userId="85fcc19c-b38c-410f-93a9-519990a4c1f0" providerId="ADAL" clId="{F7301F52-2653-4F42-8206-85DD798665E7}" dt="2023-04-26T07:44:04.056" v="16512" actId="164"/>
          <ac:grpSpMkLst>
            <pc:docMk/>
            <pc:sldMk cId="910688961" sldId="517"/>
            <ac:grpSpMk id="1059" creationId="{7D5A8DE2-0373-970F-783A-0CCA76CA49CE}"/>
          </ac:grpSpMkLst>
        </pc:grpChg>
        <pc:grpChg chg="add mod">
          <ac:chgData name="Tsemach Mizrachi" userId="85fcc19c-b38c-410f-93a9-519990a4c1f0" providerId="ADAL" clId="{F7301F52-2653-4F42-8206-85DD798665E7}" dt="2023-04-26T07:44:24.786" v="16523" actId="164"/>
          <ac:grpSpMkLst>
            <pc:docMk/>
            <pc:sldMk cId="910688961" sldId="517"/>
            <ac:grpSpMk id="1060" creationId="{14E705F1-04D7-16AC-6CBD-C58E294BABFD}"/>
          </ac:grpSpMkLst>
        </pc:grpChg>
        <pc:grpChg chg="add mod">
          <ac:chgData name="Tsemach Mizrachi" userId="85fcc19c-b38c-410f-93a9-519990a4c1f0" providerId="ADAL" clId="{F7301F52-2653-4F42-8206-85DD798665E7}" dt="2023-04-26T07:44:37.219" v="16538" actId="164"/>
          <ac:grpSpMkLst>
            <pc:docMk/>
            <pc:sldMk cId="910688961" sldId="517"/>
            <ac:grpSpMk id="1061" creationId="{8EA8A7C1-D283-3C32-D897-BD2ECF1954AF}"/>
          </ac:grpSpMkLst>
        </pc:grpChg>
        <pc:grpChg chg="add mod">
          <ac:chgData name="Tsemach Mizrachi" userId="85fcc19c-b38c-410f-93a9-519990a4c1f0" providerId="ADAL" clId="{F7301F52-2653-4F42-8206-85DD798665E7}" dt="2023-04-26T07:45:13.210" v="16589" actId="1076"/>
          <ac:grpSpMkLst>
            <pc:docMk/>
            <pc:sldMk cId="910688961" sldId="517"/>
            <ac:grpSpMk id="1062" creationId="{BC600409-3853-64AD-33C0-A35474D5AB3E}"/>
          </ac:grpSpMkLst>
        </pc:grpChg>
        <pc:picChg chg="add mod">
          <ac:chgData name="Tsemach Mizrachi" userId="85fcc19c-b38c-410f-93a9-519990a4c1f0" providerId="ADAL" clId="{F7301F52-2653-4F42-8206-85DD798665E7}" dt="2023-04-26T07:43:42.547" v="16509" actId="164"/>
          <ac:picMkLst>
            <pc:docMk/>
            <pc:sldMk cId="910688961" sldId="517"/>
            <ac:picMk id="17" creationId="{2911B236-CD14-AB27-966C-0D253A0B78F4}"/>
          </ac:picMkLst>
        </pc:picChg>
        <pc:picChg chg="add mod">
          <ac:chgData name="Tsemach Mizrachi" userId="85fcc19c-b38c-410f-93a9-519990a4c1f0" providerId="ADAL" clId="{F7301F52-2653-4F42-8206-85DD798665E7}" dt="2023-04-26T07:35:06.558" v="16382" actId="14100"/>
          <ac:picMkLst>
            <pc:docMk/>
            <pc:sldMk cId="910688961" sldId="517"/>
            <ac:picMk id="21" creationId="{64012440-B064-CCAF-8109-FE0EB2712A37}"/>
          </ac:picMkLst>
        </pc:picChg>
        <pc:picChg chg="add mod">
          <ac:chgData name="Tsemach Mizrachi" userId="85fcc19c-b38c-410f-93a9-519990a4c1f0" providerId="ADAL" clId="{F7301F52-2653-4F42-8206-85DD798665E7}" dt="2023-04-26T07:29:51.359" v="16272" actId="14100"/>
          <ac:picMkLst>
            <pc:docMk/>
            <pc:sldMk cId="910688961" sldId="517"/>
            <ac:picMk id="22" creationId="{4E097F20-CF07-8D39-D11A-1F7DC5A384CE}"/>
          </ac:picMkLst>
        </pc:picChg>
        <pc:picChg chg="add del mod">
          <ac:chgData name="Tsemach Mizrachi" userId="85fcc19c-b38c-410f-93a9-519990a4c1f0" providerId="ADAL" clId="{F7301F52-2653-4F42-8206-85DD798665E7}" dt="2023-04-26T07:38:38.235" v="16434" actId="478"/>
          <ac:picMkLst>
            <pc:docMk/>
            <pc:sldMk cId="910688961" sldId="517"/>
            <ac:picMk id="35" creationId="{E7B37F4E-7D06-B40A-98F9-67A9C9746D4F}"/>
          </ac:picMkLst>
        </pc:picChg>
        <pc:picChg chg="mod">
          <ac:chgData name="Tsemach Mizrachi" userId="85fcc19c-b38c-410f-93a9-519990a4c1f0" providerId="ADAL" clId="{F7301F52-2653-4F42-8206-85DD798665E7}" dt="2023-04-26T07:33:13.164" v="16336" actId="1035"/>
          <ac:picMkLst>
            <pc:docMk/>
            <pc:sldMk cId="910688961" sldId="517"/>
            <ac:picMk id="48" creationId="{A405B3AF-74C3-2E1A-B18C-862D3EC0C5F1}"/>
          </ac:picMkLst>
        </pc:picChg>
        <pc:picChg chg="mod">
          <ac:chgData name="Tsemach Mizrachi" userId="85fcc19c-b38c-410f-93a9-519990a4c1f0" providerId="ADAL" clId="{F7301F52-2653-4F42-8206-85DD798665E7}" dt="2023-04-26T07:33:38.376" v="16341"/>
          <ac:picMkLst>
            <pc:docMk/>
            <pc:sldMk cId="910688961" sldId="517"/>
            <ac:picMk id="63" creationId="{1A4EC81A-8C75-4B42-F295-DD17BD185892}"/>
          </ac:picMkLst>
        </pc:picChg>
        <pc:picChg chg="add del mod">
          <ac:chgData name="Tsemach Mizrachi" userId="85fcc19c-b38c-410f-93a9-519990a4c1f0" providerId="ADAL" clId="{F7301F52-2653-4F42-8206-85DD798665E7}" dt="2023-04-26T07:27:42.432" v="16244" actId="478"/>
          <ac:picMkLst>
            <pc:docMk/>
            <pc:sldMk cId="910688961" sldId="517"/>
            <ac:picMk id="1026" creationId="{01566854-0DC5-E130-5533-FDE90C14C1EA}"/>
          </ac:picMkLst>
        </pc:picChg>
        <pc:picChg chg="add del mod">
          <ac:chgData name="Tsemach Mizrachi" userId="85fcc19c-b38c-410f-93a9-519990a4c1f0" providerId="ADAL" clId="{F7301F52-2653-4F42-8206-85DD798665E7}" dt="2023-04-26T07:39:47.673" v="16443" actId="478"/>
          <ac:picMkLst>
            <pc:docMk/>
            <pc:sldMk cId="910688961" sldId="517"/>
            <ac:picMk id="1045" creationId="{5D5C7115-DB3A-1324-69F9-12EDCFC4F499}"/>
          </ac:picMkLst>
        </pc:picChg>
        <pc:picChg chg="add mod">
          <ac:chgData name="Tsemach Mizrachi" userId="85fcc19c-b38c-410f-93a9-519990a4c1f0" providerId="ADAL" clId="{F7301F52-2653-4F42-8206-85DD798665E7}" dt="2023-04-26T07:42:12.347" v="16489" actId="164"/>
          <ac:picMkLst>
            <pc:docMk/>
            <pc:sldMk cId="910688961" sldId="517"/>
            <ac:picMk id="1047" creationId="{E04C0C35-BC41-D728-7E70-A88FB7B9B139}"/>
          </ac:picMkLst>
        </pc:picChg>
        <pc:picChg chg="add del mod">
          <ac:chgData name="Tsemach Mizrachi" userId="85fcc19c-b38c-410f-93a9-519990a4c1f0" providerId="ADAL" clId="{F7301F52-2653-4F42-8206-85DD798665E7}" dt="2023-04-26T07:39:26.173" v="16440" actId="478"/>
          <ac:picMkLst>
            <pc:docMk/>
            <pc:sldMk cId="910688961" sldId="517"/>
            <ac:picMk id="2050" creationId="{FE5999D5-723D-F9AF-7F70-CE690865EFCB}"/>
          </ac:picMkLst>
        </pc:picChg>
        <pc:picChg chg="add del mod">
          <ac:chgData name="Tsemach Mizrachi" userId="85fcc19c-b38c-410f-93a9-519990a4c1f0" providerId="ADAL" clId="{F7301F52-2653-4F42-8206-85DD798665E7}" dt="2023-04-26T07:39:24.614" v="16439" actId="478"/>
          <ac:picMkLst>
            <pc:docMk/>
            <pc:sldMk cId="910688961" sldId="517"/>
            <ac:picMk id="2052" creationId="{863B88CA-7A35-2EAF-BFB4-23FBE6D8EADD}"/>
          </ac:picMkLst>
        </pc:picChg>
        <pc:cxnChg chg="add mod">
          <ac:chgData name="Tsemach Mizrachi" userId="85fcc19c-b38c-410f-93a9-519990a4c1f0" providerId="ADAL" clId="{F7301F52-2653-4F42-8206-85DD798665E7}" dt="2023-04-26T07:29:26.576" v="16268" actId="164"/>
          <ac:cxnSpMkLst>
            <pc:docMk/>
            <pc:sldMk cId="910688961" sldId="517"/>
            <ac:cxnSpMk id="2" creationId="{0692704D-60CE-CF8D-BF41-EEAA726B6D1C}"/>
          </ac:cxnSpMkLst>
        </pc:cxnChg>
        <pc:cxnChg chg="add mod">
          <ac:chgData name="Tsemach Mizrachi" userId="85fcc19c-b38c-410f-93a9-519990a4c1f0" providerId="ADAL" clId="{F7301F52-2653-4F42-8206-85DD798665E7}" dt="2023-04-26T07:28:11.164" v="16250" actId="164"/>
          <ac:cxnSpMkLst>
            <pc:docMk/>
            <pc:sldMk cId="910688961" sldId="517"/>
            <ac:cxnSpMk id="6" creationId="{7555C171-45B7-3B9F-D2B7-63F787B39FBA}"/>
          </ac:cxnSpMkLst>
        </pc:cxnChg>
        <pc:cxnChg chg="add del mod">
          <ac:chgData name="Tsemach Mizrachi" userId="85fcc19c-b38c-410f-93a9-519990a4c1f0" providerId="ADAL" clId="{F7301F52-2653-4F42-8206-85DD798665E7}" dt="2023-04-26T07:27:42.432" v="16244" actId="478"/>
          <ac:cxnSpMkLst>
            <pc:docMk/>
            <pc:sldMk cId="910688961" sldId="517"/>
            <ac:cxnSpMk id="14" creationId="{EA8AB988-106F-C201-8005-E003CC0A9DED}"/>
          </ac:cxnSpMkLst>
        </pc:cxnChg>
        <pc:cxnChg chg="add del mod">
          <ac:chgData name="Tsemach Mizrachi" userId="85fcc19c-b38c-410f-93a9-519990a4c1f0" providerId="ADAL" clId="{F7301F52-2653-4F42-8206-85DD798665E7}" dt="2023-04-26T07:27:35.294" v="16241" actId="478"/>
          <ac:cxnSpMkLst>
            <pc:docMk/>
            <pc:sldMk cId="910688961" sldId="517"/>
            <ac:cxnSpMk id="20" creationId="{50AC6CCD-0D59-91FD-BE6D-D474990E3686}"/>
          </ac:cxnSpMkLst>
        </pc:cxnChg>
        <pc:cxnChg chg="add mod">
          <ac:chgData name="Tsemach Mizrachi" userId="85fcc19c-b38c-410f-93a9-519990a4c1f0" providerId="ADAL" clId="{F7301F52-2653-4F42-8206-85DD798665E7}" dt="2023-04-26T07:28:11.164" v="16250" actId="164"/>
          <ac:cxnSpMkLst>
            <pc:docMk/>
            <pc:sldMk cId="910688961" sldId="517"/>
            <ac:cxnSpMk id="27" creationId="{C7AB40AB-7D4E-96B4-063F-C39D9DF75E92}"/>
          </ac:cxnSpMkLst>
        </pc:cxnChg>
        <pc:cxnChg chg="add mod">
          <ac:chgData name="Tsemach Mizrachi" userId="85fcc19c-b38c-410f-93a9-519990a4c1f0" providerId="ADAL" clId="{F7301F52-2653-4F42-8206-85DD798665E7}" dt="2023-04-26T07:29:26.576" v="16268" actId="164"/>
          <ac:cxnSpMkLst>
            <pc:docMk/>
            <pc:sldMk cId="910688961" sldId="517"/>
            <ac:cxnSpMk id="30" creationId="{3AAFD184-4389-3AE4-076B-6C52C211EB82}"/>
          </ac:cxnSpMkLst>
        </pc:cxnChg>
        <pc:cxnChg chg="add del mod">
          <ac:chgData name="Tsemach Mizrachi" userId="85fcc19c-b38c-410f-93a9-519990a4c1f0" providerId="ADAL" clId="{F7301F52-2653-4F42-8206-85DD798665E7}" dt="2023-04-26T07:38:30.362" v="16428" actId="478"/>
          <ac:cxnSpMkLst>
            <pc:docMk/>
            <pc:sldMk cId="910688961" sldId="517"/>
            <ac:cxnSpMk id="31" creationId="{112A6AA6-8475-1EF2-4217-66D59AC266B2}"/>
          </ac:cxnSpMkLst>
        </pc:cxnChg>
        <pc:cxnChg chg="add del mod">
          <ac:chgData name="Tsemach Mizrachi" userId="85fcc19c-b38c-410f-93a9-519990a4c1f0" providerId="ADAL" clId="{F7301F52-2653-4F42-8206-85DD798665E7}" dt="2023-04-26T07:38:35.672" v="16432" actId="478"/>
          <ac:cxnSpMkLst>
            <pc:docMk/>
            <pc:sldMk cId="910688961" sldId="517"/>
            <ac:cxnSpMk id="38" creationId="{F1008677-6169-9682-D4E8-FA81C1EFCD6B}"/>
          </ac:cxnSpMkLst>
        </pc:cxnChg>
        <pc:cxnChg chg="add mod">
          <ac:chgData name="Tsemach Mizrachi" userId="85fcc19c-b38c-410f-93a9-519990a4c1f0" providerId="ADAL" clId="{F7301F52-2653-4F42-8206-85DD798665E7}" dt="2023-04-26T07:43:42.547" v="16509" actId="164"/>
          <ac:cxnSpMkLst>
            <pc:docMk/>
            <pc:sldMk cId="910688961" sldId="517"/>
            <ac:cxnSpMk id="40" creationId="{B7F51756-53CC-5E8B-A34E-252F2DA228E3}"/>
          </ac:cxnSpMkLst>
        </pc:cxnChg>
        <pc:cxnChg chg="add mod">
          <ac:chgData name="Tsemach Mizrachi" userId="85fcc19c-b38c-410f-93a9-519990a4c1f0" providerId="ADAL" clId="{F7301F52-2653-4F42-8206-85DD798665E7}" dt="2023-04-26T07:43:42.547" v="16509" actId="164"/>
          <ac:cxnSpMkLst>
            <pc:docMk/>
            <pc:sldMk cId="910688961" sldId="517"/>
            <ac:cxnSpMk id="42" creationId="{3B7182C8-3FDD-44B7-671B-76B6CCB5C614}"/>
          </ac:cxnSpMkLst>
        </pc:cxnChg>
        <pc:cxnChg chg="mod">
          <ac:chgData name="Tsemach Mizrachi" userId="85fcc19c-b38c-410f-93a9-519990a4c1f0" providerId="ADAL" clId="{F7301F52-2653-4F42-8206-85DD798665E7}" dt="2023-04-26T07:29:59.915" v="16275"/>
          <ac:cxnSpMkLst>
            <pc:docMk/>
            <pc:sldMk cId="910688961" sldId="517"/>
            <ac:cxnSpMk id="45" creationId="{CBA6171E-2CFE-2C6C-20D7-3EC31ACC18F9}"/>
          </ac:cxnSpMkLst>
        </pc:cxnChg>
        <pc:cxnChg chg="mod">
          <ac:chgData name="Tsemach Mizrachi" userId="85fcc19c-b38c-410f-93a9-519990a4c1f0" providerId="ADAL" clId="{F7301F52-2653-4F42-8206-85DD798665E7}" dt="2023-04-26T07:29:59.915" v="16275"/>
          <ac:cxnSpMkLst>
            <pc:docMk/>
            <pc:sldMk cId="910688961" sldId="517"/>
            <ac:cxnSpMk id="51" creationId="{1CB30364-6432-6531-0406-D7C9EB0C1CA6}"/>
          </ac:cxnSpMkLst>
        </pc:cxnChg>
        <pc:cxnChg chg="add mod">
          <ac:chgData name="Tsemach Mizrachi" userId="85fcc19c-b38c-410f-93a9-519990a4c1f0" providerId="ADAL" clId="{F7301F52-2653-4F42-8206-85DD798665E7}" dt="2023-04-26T07:44:24.786" v="16523" actId="164"/>
          <ac:cxnSpMkLst>
            <pc:docMk/>
            <pc:sldMk cId="910688961" sldId="517"/>
            <ac:cxnSpMk id="52" creationId="{CE7D673A-BA95-5944-7D44-4E11F10F8394}"/>
          </ac:cxnSpMkLst>
        </pc:cxnChg>
        <pc:cxnChg chg="add mod">
          <ac:chgData name="Tsemach Mizrachi" userId="85fcc19c-b38c-410f-93a9-519990a4c1f0" providerId="ADAL" clId="{F7301F52-2653-4F42-8206-85DD798665E7}" dt="2023-04-26T07:43:55.100" v="16510" actId="164"/>
          <ac:cxnSpMkLst>
            <pc:docMk/>
            <pc:sldMk cId="910688961" sldId="517"/>
            <ac:cxnSpMk id="53" creationId="{DE0433CD-E0A1-04F7-E3E1-158FE95B4781}"/>
          </ac:cxnSpMkLst>
        </pc:cxnChg>
        <pc:cxnChg chg="add mod">
          <ac:chgData name="Tsemach Mizrachi" userId="85fcc19c-b38c-410f-93a9-519990a4c1f0" providerId="ADAL" clId="{F7301F52-2653-4F42-8206-85DD798665E7}" dt="2023-04-26T07:44:04.056" v="16512" actId="164"/>
          <ac:cxnSpMkLst>
            <pc:docMk/>
            <pc:sldMk cId="910688961" sldId="517"/>
            <ac:cxnSpMk id="57" creationId="{8AA789F7-A3BD-44AF-629A-8F64EC3AB8CB}"/>
          </ac:cxnSpMkLst>
        </pc:cxnChg>
        <pc:cxnChg chg="mod">
          <ac:chgData name="Tsemach Mizrachi" userId="85fcc19c-b38c-410f-93a9-519990a4c1f0" providerId="ADAL" clId="{F7301F52-2653-4F42-8206-85DD798665E7}" dt="2023-04-26T07:33:38.376" v="16341"/>
          <ac:cxnSpMkLst>
            <pc:docMk/>
            <pc:sldMk cId="910688961" sldId="517"/>
            <ac:cxnSpMk id="60" creationId="{97A200E2-80D9-D6C4-E632-41CFD0DF677F}"/>
          </ac:cxnSpMkLst>
        </pc:cxnChg>
        <pc:cxnChg chg="mod">
          <ac:chgData name="Tsemach Mizrachi" userId="85fcc19c-b38c-410f-93a9-519990a4c1f0" providerId="ADAL" clId="{F7301F52-2653-4F42-8206-85DD798665E7}" dt="2023-04-26T07:33:38.376" v="16341"/>
          <ac:cxnSpMkLst>
            <pc:docMk/>
            <pc:sldMk cId="910688961" sldId="517"/>
            <ac:cxnSpMk id="1027" creationId="{EA8B2B95-9CFB-1E1F-D4DF-10C20709192B}"/>
          </ac:cxnSpMkLst>
        </pc:cxnChg>
        <pc:cxnChg chg="add mod">
          <ac:chgData name="Tsemach Mizrachi" userId="85fcc19c-b38c-410f-93a9-519990a4c1f0" providerId="ADAL" clId="{F7301F52-2653-4F42-8206-85DD798665E7}" dt="2023-04-26T07:44:24.786" v="16523" actId="164"/>
          <ac:cxnSpMkLst>
            <pc:docMk/>
            <pc:sldMk cId="910688961" sldId="517"/>
            <ac:cxnSpMk id="1030" creationId="{C33F95A9-4D9D-F685-342A-A0BD4FF67B73}"/>
          </ac:cxnSpMkLst>
        </pc:cxnChg>
        <pc:cxnChg chg="add mod">
          <ac:chgData name="Tsemach Mizrachi" userId="85fcc19c-b38c-410f-93a9-519990a4c1f0" providerId="ADAL" clId="{F7301F52-2653-4F42-8206-85DD798665E7}" dt="2023-04-26T07:44:37.219" v="16538" actId="164"/>
          <ac:cxnSpMkLst>
            <pc:docMk/>
            <pc:sldMk cId="910688961" sldId="517"/>
            <ac:cxnSpMk id="1031" creationId="{459813D0-5810-71FB-6531-19D34199DFB4}"/>
          </ac:cxnSpMkLst>
        </pc:cxnChg>
        <pc:cxnChg chg="add mod">
          <ac:chgData name="Tsemach Mizrachi" userId="85fcc19c-b38c-410f-93a9-519990a4c1f0" providerId="ADAL" clId="{F7301F52-2653-4F42-8206-85DD798665E7}" dt="2023-04-26T07:41:46.488" v="16482" actId="164"/>
          <ac:cxnSpMkLst>
            <pc:docMk/>
            <pc:sldMk cId="910688961" sldId="517"/>
            <ac:cxnSpMk id="1039" creationId="{68522A22-9FBE-073B-B6E0-2CFB3F054FE3}"/>
          </ac:cxnSpMkLst>
        </pc:cxnChg>
        <pc:cxnChg chg="add mod">
          <ac:chgData name="Tsemach Mizrachi" userId="85fcc19c-b38c-410f-93a9-519990a4c1f0" providerId="ADAL" clId="{F7301F52-2653-4F42-8206-85DD798665E7}" dt="2023-04-26T07:42:12.347" v="16489" actId="164"/>
          <ac:cxnSpMkLst>
            <pc:docMk/>
            <pc:sldMk cId="910688961" sldId="517"/>
            <ac:cxnSpMk id="1048" creationId="{EC05085A-DC38-6473-DB3A-4075FDEB3B64}"/>
          </ac:cxnSpMkLst>
        </pc:cxnChg>
        <pc:cxnChg chg="add mod">
          <ac:chgData name="Tsemach Mizrachi" userId="85fcc19c-b38c-410f-93a9-519990a4c1f0" providerId="ADAL" clId="{F7301F52-2653-4F42-8206-85DD798665E7}" dt="2023-04-26T07:42:12.347" v="16489" actId="164"/>
          <ac:cxnSpMkLst>
            <pc:docMk/>
            <pc:sldMk cId="910688961" sldId="517"/>
            <ac:cxnSpMk id="1054" creationId="{6DE966E4-BAAE-14C4-962D-2FCF66D635EE}"/>
          </ac:cxnSpMkLst>
        </pc:cxnChg>
      </pc:sldChg>
      <pc:sldChg chg="addSp delSp modSp add mod">
        <pc:chgData name="Tsemach Mizrachi" userId="85fcc19c-b38c-410f-93a9-519990a4c1f0" providerId="ADAL" clId="{F7301F52-2653-4F42-8206-85DD798665E7}" dt="2023-04-26T09:09:36.854" v="17041" actId="1076"/>
        <pc:sldMkLst>
          <pc:docMk/>
          <pc:sldMk cId="3462640132" sldId="518"/>
        </pc:sldMkLst>
        <pc:spChg chg="del mod">
          <ac:chgData name="Tsemach Mizrachi" userId="85fcc19c-b38c-410f-93a9-519990a4c1f0" providerId="ADAL" clId="{F7301F52-2653-4F42-8206-85DD798665E7}" dt="2023-04-26T09:03:23.550" v="16875" actId="478"/>
          <ac:spMkLst>
            <pc:docMk/>
            <pc:sldMk cId="3462640132" sldId="518"/>
            <ac:spMk id="3" creationId="{18B5ADAF-3DAE-25D8-062A-8D05147AEFD8}"/>
          </ac:spMkLst>
        </pc:spChg>
        <pc:spChg chg="mod">
          <ac:chgData name="Tsemach Mizrachi" userId="85fcc19c-b38c-410f-93a9-519990a4c1f0" providerId="ADAL" clId="{F7301F52-2653-4F42-8206-85DD798665E7}" dt="2023-04-26T07:46:30.462" v="16618" actId="20577"/>
          <ac:spMkLst>
            <pc:docMk/>
            <pc:sldMk cId="3462640132" sldId="518"/>
            <ac:spMk id="4" creationId="{FCC9C9E3-6675-224F-88F8-1DD9125D9669}"/>
          </ac:spMkLst>
        </pc:spChg>
        <pc:spChg chg="add del mod">
          <ac:chgData name="Tsemach Mizrachi" userId="85fcc19c-b38c-410f-93a9-519990a4c1f0" providerId="ADAL" clId="{F7301F52-2653-4F42-8206-85DD798665E7}" dt="2023-04-26T09:03:15.276" v="16872" actId="478"/>
          <ac:spMkLst>
            <pc:docMk/>
            <pc:sldMk cId="3462640132" sldId="518"/>
            <ac:spMk id="5" creationId="{2F8D60F8-DFAB-E6CD-B2BA-39239B747B8C}"/>
          </ac:spMkLst>
        </pc:spChg>
        <pc:spChg chg="mod topLvl">
          <ac:chgData name="Tsemach Mizrachi" userId="85fcc19c-b38c-410f-93a9-519990a4c1f0" providerId="ADAL" clId="{F7301F52-2653-4F42-8206-85DD798665E7}" dt="2023-04-26T09:09:24.423" v="17039" actId="1076"/>
          <ac:spMkLst>
            <pc:docMk/>
            <pc:sldMk cId="3462640132" sldId="518"/>
            <ac:spMk id="7" creationId="{8C807D2D-E100-94F6-D8B9-2872880FCB15}"/>
          </ac:spMkLst>
        </pc:spChg>
        <pc:spChg chg="add del">
          <ac:chgData name="Tsemach Mizrachi" userId="85fcc19c-b38c-410f-93a9-519990a4c1f0" providerId="ADAL" clId="{F7301F52-2653-4F42-8206-85DD798665E7}" dt="2023-04-26T08:52:08.610" v="16651"/>
          <ac:spMkLst>
            <pc:docMk/>
            <pc:sldMk cId="3462640132" sldId="518"/>
            <ac:spMk id="8" creationId="{2AB12318-7C07-AD9C-692F-81410323BB65}"/>
          </ac:spMkLst>
        </pc:spChg>
        <pc:spChg chg="mod topLvl">
          <ac:chgData name="Tsemach Mizrachi" userId="85fcc19c-b38c-410f-93a9-519990a4c1f0" providerId="ADAL" clId="{F7301F52-2653-4F42-8206-85DD798665E7}" dt="2023-04-26T09:09:24.423" v="17039" actId="1076"/>
          <ac:spMkLst>
            <pc:docMk/>
            <pc:sldMk cId="3462640132" sldId="518"/>
            <ac:spMk id="9" creationId="{05780C54-B86D-334B-D18A-FA5B3BA3181E}"/>
          </ac:spMkLst>
        </pc:spChg>
        <pc:spChg chg="add del mod">
          <ac:chgData name="Tsemach Mizrachi" userId="85fcc19c-b38c-410f-93a9-519990a4c1f0" providerId="ADAL" clId="{F7301F52-2653-4F42-8206-85DD798665E7}" dt="2023-04-26T08:52:19.844" v="16654" actId="478"/>
          <ac:spMkLst>
            <pc:docMk/>
            <pc:sldMk cId="3462640132" sldId="518"/>
            <ac:spMk id="10" creationId="{6CD5BCC8-769A-C3B9-8D1A-E826A1E5D4EF}"/>
          </ac:spMkLst>
        </pc:spChg>
        <pc:spChg chg="mod topLvl">
          <ac:chgData name="Tsemach Mizrachi" userId="85fcc19c-b38c-410f-93a9-519990a4c1f0" providerId="ADAL" clId="{F7301F52-2653-4F42-8206-85DD798665E7}" dt="2023-04-26T09:09:24.423" v="17039" actId="1076"/>
          <ac:spMkLst>
            <pc:docMk/>
            <pc:sldMk cId="3462640132" sldId="518"/>
            <ac:spMk id="15" creationId="{0A545C61-2F01-4AB0-06CA-B6CED1D18516}"/>
          </ac:spMkLst>
        </pc:spChg>
        <pc:spChg chg="mod">
          <ac:chgData name="Tsemach Mizrachi" userId="85fcc19c-b38c-410f-93a9-519990a4c1f0" providerId="ADAL" clId="{F7301F52-2653-4F42-8206-85DD798665E7}" dt="2023-04-26T08:57:25.975" v="16762" actId="165"/>
          <ac:spMkLst>
            <pc:docMk/>
            <pc:sldMk cId="3462640132" sldId="518"/>
            <ac:spMk id="19" creationId="{79114DB5-F50A-2CB7-005E-2614CC1289AF}"/>
          </ac:spMkLst>
        </pc:spChg>
        <pc:spChg chg="mod topLvl">
          <ac:chgData name="Tsemach Mizrachi" userId="85fcc19c-b38c-410f-93a9-519990a4c1f0" providerId="ADAL" clId="{F7301F52-2653-4F42-8206-85DD798665E7}" dt="2023-04-26T09:09:24.423" v="17039" actId="1076"/>
          <ac:spMkLst>
            <pc:docMk/>
            <pc:sldMk cId="3462640132" sldId="518"/>
            <ac:spMk id="23" creationId="{2F52B18A-A312-CC1B-8A7D-EBF940B6474B}"/>
          </ac:spMkLst>
        </pc:spChg>
        <pc:spChg chg="mod">
          <ac:chgData name="Tsemach Mizrachi" userId="85fcc19c-b38c-410f-93a9-519990a4c1f0" providerId="ADAL" clId="{F7301F52-2653-4F42-8206-85DD798665E7}" dt="2023-04-26T09:09:24.423" v="17039" actId="1076"/>
          <ac:spMkLst>
            <pc:docMk/>
            <pc:sldMk cId="3462640132" sldId="518"/>
            <ac:spMk id="25" creationId="{545F68F6-9710-E968-ED96-658D75BE5086}"/>
          </ac:spMkLst>
        </pc:spChg>
        <pc:spChg chg="mod topLvl">
          <ac:chgData name="Tsemach Mizrachi" userId="85fcc19c-b38c-410f-93a9-519990a4c1f0" providerId="ADAL" clId="{F7301F52-2653-4F42-8206-85DD798665E7}" dt="2023-04-26T09:09:24.423" v="17039" actId="1076"/>
          <ac:spMkLst>
            <pc:docMk/>
            <pc:sldMk cId="3462640132" sldId="518"/>
            <ac:spMk id="26" creationId="{0127B539-AF4F-A62C-2B17-9A9C1B87A418}"/>
          </ac:spMkLst>
        </pc:spChg>
        <pc:spChg chg="mod">
          <ac:chgData name="Tsemach Mizrachi" userId="85fcc19c-b38c-410f-93a9-519990a4c1f0" providerId="ADAL" clId="{F7301F52-2653-4F42-8206-85DD798665E7}" dt="2023-04-26T08:57:25.975" v="16762" actId="165"/>
          <ac:spMkLst>
            <pc:docMk/>
            <pc:sldMk cId="3462640132" sldId="518"/>
            <ac:spMk id="28" creationId="{EEBA3C7B-73BD-B784-CF53-F59D03D581BE}"/>
          </ac:spMkLst>
        </pc:spChg>
        <pc:spChg chg="mod">
          <ac:chgData name="Tsemach Mizrachi" userId="85fcc19c-b38c-410f-93a9-519990a4c1f0" providerId="ADAL" clId="{F7301F52-2653-4F42-8206-85DD798665E7}" dt="2023-04-26T08:57:25.975" v="16762" actId="165"/>
          <ac:spMkLst>
            <pc:docMk/>
            <pc:sldMk cId="3462640132" sldId="518"/>
            <ac:spMk id="29" creationId="{406C89E2-BD89-0EF0-92D7-17B3E477E351}"/>
          </ac:spMkLst>
        </pc:spChg>
        <pc:spChg chg="mod">
          <ac:chgData name="Tsemach Mizrachi" userId="85fcc19c-b38c-410f-93a9-519990a4c1f0" providerId="ADAL" clId="{F7301F52-2653-4F42-8206-85DD798665E7}" dt="2023-04-26T09:09:24.423" v="17039" actId="1076"/>
          <ac:spMkLst>
            <pc:docMk/>
            <pc:sldMk cId="3462640132" sldId="518"/>
            <ac:spMk id="31" creationId="{8CC03318-723E-0B64-8232-19036EB20FD1}"/>
          </ac:spMkLst>
        </pc:spChg>
        <pc:spChg chg="mod">
          <ac:chgData name="Tsemach Mizrachi" userId="85fcc19c-b38c-410f-93a9-519990a4c1f0" providerId="ADAL" clId="{F7301F52-2653-4F42-8206-85DD798665E7}" dt="2023-04-26T09:09:24.423" v="17039" actId="1076"/>
          <ac:spMkLst>
            <pc:docMk/>
            <pc:sldMk cId="3462640132" sldId="518"/>
            <ac:spMk id="33" creationId="{094AB485-848C-44D6-B5BD-D092BF7401C6}"/>
          </ac:spMkLst>
        </pc:spChg>
        <pc:spChg chg="mod">
          <ac:chgData name="Tsemach Mizrachi" userId="85fcc19c-b38c-410f-93a9-519990a4c1f0" providerId="ADAL" clId="{F7301F52-2653-4F42-8206-85DD798665E7}" dt="2023-04-26T09:09:24.423" v="17039" actId="1076"/>
          <ac:spMkLst>
            <pc:docMk/>
            <pc:sldMk cId="3462640132" sldId="518"/>
            <ac:spMk id="34" creationId="{AFA88AA2-3C57-E638-5809-A3BB2B2F5D36}"/>
          </ac:spMkLst>
        </pc:spChg>
        <pc:spChg chg="mod">
          <ac:chgData name="Tsemach Mizrachi" userId="85fcc19c-b38c-410f-93a9-519990a4c1f0" providerId="ADAL" clId="{F7301F52-2653-4F42-8206-85DD798665E7}" dt="2023-04-26T08:58:17.758" v="16768" actId="165"/>
          <ac:spMkLst>
            <pc:docMk/>
            <pc:sldMk cId="3462640132" sldId="518"/>
            <ac:spMk id="36" creationId="{EDEED35D-F031-3457-F613-9D3421276450}"/>
          </ac:spMkLst>
        </pc:spChg>
        <pc:spChg chg="mod topLvl">
          <ac:chgData name="Tsemach Mizrachi" userId="85fcc19c-b38c-410f-93a9-519990a4c1f0" providerId="ADAL" clId="{F7301F52-2653-4F42-8206-85DD798665E7}" dt="2023-04-26T09:09:24.423" v="17039" actId="1076"/>
          <ac:spMkLst>
            <pc:docMk/>
            <pc:sldMk cId="3462640132" sldId="518"/>
            <ac:spMk id="41" creationId="{F5252032-37A0-698F-76C4-6A3257B0E0EF}"/>
          </ac:spMkLst>
        </pc:spChg>
        <pc:spChg chg="mod">
          <ac:chgData name="Tsemach Mizrachi" userId="85fcc19c-b38c-410f-93a9-519990a4c1f0" providerId="ADAL" clId="{F7301F52-2653-4F42-8206-85DD798665E7}" dt="2023-04-26T08:57:16.043" v="16761" actId="165"/>
          <ac:spMkLst>
            <pc:docMk/>
            <pc:sldMk cId="3462640132" sldId="518"/>
            <ac:spMk id="46" creationId="{8CF540E4-9D68-DA94-F64E-1AD35C56FD6C}"/>
          </ac:spMkLst>
        </pc:spChg>
        <pc:spChg chg="mod">
          <ac:chgData name="Tsemach Mizrachi" userId="85fcc19c-b38c-410f-93a9-519990a4c1f0" providerId="ADAL" clId="{F7301F52-2653-4F42-8206-85DD798665E7}" dt="2023-04-26T08:57:16.043" v="16761" actId="165"/>
          <ac:spMkLst>
            <pc:docMk/>
            <pc:sldMk cId="3462640132" sldId="518"/>
            <ac:spMk id="47" creationId="{0B661416-2037-B70D-CD74-DD8439E4D3EB}"/>
          </ac:spMkLst>
        </pc:spChg>
        <pc:spChg chg="mod">
          <ac:chgData name="Tsemach Mizrachi" userId="85fcc19c-b38c-410f-93a9-519990a4c1f0" providerId="ADAL" clId="{F7301F52-2653-4F42-8206-85DD798665E7}" dt="2023-04-26T08:57:16.043" v="16761" actId="165"/>
          <ac:spMkLst>
            <pc:docMk/>
            <pc:sldMk cId="3462640132" sldId="518"/>
            <ac:spMk id="49" creationId="{318E71E8-8758-16C5-A8F8-247640EA6DA0}"/>
          </ac:spMkLst>
        </pc:spChg>
        <pc:spChg chg="mod">
          <ac:chgData name="Tsemach Mizrachi" userId="85fcc19c-b38c-410f-93a9-519990a4c1f0" providerId="ADAL" clId="{F7301F52-2653-4F42-8206-85DD798665E7}" dt="2023-04-26T08:57:16.043" v="16761" actId="165"/>
          <ac:spMkLst>
            <pc:docMk/>
            <pc:sldMk cId="3462640132" sldId="518"/>
            <ac:spMk id="50" creationId="{3B2BF05E-28EE-4D30-2A39-BC819CFC750C}"/>
          </ac:spMkLst>
        </pc:spChg>
        <pc:spChg chg="mod">
          <ac:chgData name="Tsemach Mizrachi" userId="85fcc19c-b38c-410f-93a9-519990a4c1f0" providerId="ADAL" clId="{F7301F52-2653-4F42-8206-85DD798665E7}" dt="2023-04-26T08:57:25.975" v="16762" actId="165"/>
          <ac:spMkLst>
            <pc:docMk/>
            <pc:sldMk cId="3462640132" sldId="518"/>
            <ac:spMk id="54" creationId="{CEBB96FF-EFEF-3326-8BAE-105C51FD0F61}"/>
          </ac:spMkLst>
        </pc:spChg>
        <pc:spChg chg="mod">
          <ac:chgData name="Tsemach Mizrachi" userId="85fcc19c-b38c-410f-93a9-519990a4c1f0" providerId="ADAL" clId="{F7301F52-2653-4F42-8206-85DD798665E7}" dt="2023-04-26T08:57:16.043" v="16761" actId="165"/>
          <ac:spMkLst>
            <pc:docMk/>
            <pc:sldMk cId="3462640132" sldId="518"/>
            <ac:spMk id="56" creationId="{43CD0F47-E455-6BCF-1F18-8C020F3524AE}"/>
          </ac:spMkLst>
        </pc:spChg>
        <pc:spChg chg="del mod">
          <ac:chgData name="Tsemach Mizrachi" userId="85fcc19c-b38c-410f-93a9-519990a4c1f0" providerId="ADAL" clId="{F7301F52-2653-4F42-8206-85DD798665E7}" dt="2023-04-26T09:01:59.532" v="16850" actId="478"/>
          <ac:spMkLst>
            <pc:docMk/>
            <pc:sldMk cId="3462640132" sldId="518"/>
            <ac:spMk id="58" creationId="{D976BD57-7A26-27F0-5E97-ADE733A8F009}"/>
          </ac:spMkLst>
        </pc:spChg>
        <pc:spChg chg="mod">
          <ac:chgData name="Tsemach Mizrachi" userId="85fcc19c-b38c-410f-93a9-519990a4c1f0" providerId="ADAL" clId="{F7301F52-2653-4F42-8206-85DD798665E7}" dt="2023-04-26T08:57:16.043" v="16761" actId="165"/>
          <ac:spMkLst>
            <pc:docMk/>
            <pc:sldMk cId="3462640132" sldId="518"/>
            <ac:spMk id="61" creationId="{F671CB21-6F2C-671A-61F1-4B2EEC5C9573}"/>
          </ac:spMkLst>
        </pc:spChg>
        <pc:spChg chg="mod">
          <ac:chgData name="Tsemach Mizrachi" userId="85fcc19c-b38c-410f-93a9-519990a4c1f0" providerId="ADAL" clId="{F7301F52-2653-4F42-8206-85DD798665E7}" dt="2023-04-26T08:57:16.043" v="16761" actId="165"/>
          <ac:spMkLst>
            <pc:docMk/>
            <pc:sldMk cId="3462640132" sldId="518"/>
            <ac:spMk id="62" creationId="{DC271835-2FCD-EEB2-580A-983E6F1E47CD}"/>
          </ac:spMkLst>
        </pc:spChg>
        <pc:spChg chg="mod">
          <ac:chgData name="Tsemach Mizrachi" userId="85fcc19c-b38c-410f-93a9-519990a4c1f0" providerId="ADAL" clId="{F7301F52-2653-4F42-8206-85DD798665E7}" dt="2023-04-26T08:57:16.043" v="16761" actId="165"/>
          <ac:spMkLst>
            <pc:docMk/>
            <pc:sldMk cId="3462640132" sldId="518"/>
            <ac:spMk id="1024" creationId="{4FC2CC64-3E08-04CF-C591-473A23D89F69}"/>
          </ac:spMkLst>
        </pc:spChg>
        <pc:spChg chg="mod">
          <ac:chgData name="Tsemach Mizrachi" userId="85fcc19c-b38c-410f-93a9-519990a4c1f0" providerId="ADAL" clId="{F7301F52-2653-4F42-8206-85DD798665E7}" dt="2023-04-26T08:57:16.043" v="16761" actId="165"/>
          <ac:spMkLst>
            <pc:docMk/>
            <pc:sldMk cId="3462640132" sldId="518"/>
            <ac:spMk id="1025" creationId="{AE97C207-4C7A-B7CB-E7BE-0B80891856C7}"/>
          </ac:spMkLst>
        </pc:spChg>
        <pc:spChg chg="mod">
          <ac:chgData name="Tsemach Mizrachi" userId="85fcc19c-b38c-410f-93a9-519990a4c1f0" providerId="ADAL" clId="{F7301F52-2653-4F42-8206-85DD798665E7}" dt="2023-04-26T08:57:16.043" v="16761" actId="165"/>
          <ac:spMkLst>
            <pc:docMk/>
            <pc:sldMk cId="3462640132" sldId="518"/>
            <ac:spMk id="1029" creationId="{47780533-8447-515C-852D-41BCEEEB180E}"/>
          </ac:spMkLst>
        </pc:spChg>
        <pc:spChg chg="mod">
          <ac:chgData name="Tsemach Mizrachi" userId="85fcc19c-b38c-410f-93a9-519990a4c1f0" providerId="ADAL" clId="{F7301F52-2653-4F42-8206-85DD798665E7}" dt="2023-04-26T09:09:24.423" v="17039" actId="1076"/>
          <ac:spMkLst>
            <pc:docMk/>
            <pc:sldMk cId="3462640132" sldId="518"/>
            <ac:spMk id="1033" creationId="{C1F1130D-DA2E-4544-C337-5B263D0B0AE0}"/>
          </ac:spMkLst>
        </pc:spChg>
        <pc:spChg chg="mod">
          <ac:chgData name="Tsemach Mizrachi" userId="85fcc19c-b38c-410f-93a9-519990a4c1f0" providerId="ADAL" clId="{F7301F52-2653-4F42-8206-85DD798665E7}" dt="2023-04-26T09:09:24.423" v="17039" actId="1076"/>
          <ac:spMkLst>
            <pc:docMk/>
            <pc:sldMk cId="3462640132" sldId="518"/>
            <ac:spMk id="1034" creationId="{CA2DF186-6DC7-2865-9720-D08C39CE786D}"/>
          </ac:spMkLst>
        </pc:spChg>
        <pc:spChg chg="mod">
          <ac:chgData name="Tsemach Mizrachi" userId="85fcc19c-b38c-410f-93a9-519990a4c1f0" providerId="ADAL" clId="{F7301F52-2653-4F42-8206-85DD798665E7}" dt="2023-04-26T09:09:24.423" v="17039" actId="1076"/>
          <ac:spMkLst>
            <pc:docMk/>
            <pc:sldMk cId="3462640132" sldId="518"/>
            <ac:spMk id="1035" creationId="{12AB705A-53EB-535D-5114-32655253605A}"/>
          </ac:spMkLst>
        </pc:spChg>
        <pc:spChg chg="mod">
          <ac:chgData name="Tsemach Mizrachi" userId="85fcc19c-b38c-410f-93a9-519990a4c1f0" providerId="ADAL" clId="{F7301F52-2653-4F42-8206-85DD798665E7}" dt="2023-04-26T09:09:24.423" v="17039" actId="1076"/>
          <ac:spMkLst>
            <pc:docMk/>
            <pc:sldMk cId="3462640132" sldId="518"/>
            <ac:spMk id="1036" creationId="{DD366CD8-B093-A5D6-772F-24E022E13A51}"/>
          </ac:spMkLst>
        </pc:spChg>
        <pc:spChg chg="mod">
          <ac:chgData name="Tsemach Mizrachi" userId="85fcc19c-b38c-410f-93a9-519990a4c1f0" providerId="ADAL" clId="{F7301F52-2653-4F42-8206-85DD798665E7}" dt="2023-04-26T09:09:24.423" v="17039" actId="1076"/>
          <ac:spMkLst>
            <pc:docMk/>
            <pc:sldMk cId="3462640132" sldId="518"/>
            <ac:spMk id="1037" creationId="{FC9C5403-A2F0-75DC-BED1-2EBECD7982AE}"/>
          </ac:spMkLst>
        </pc:spChg>
        <pc:spChg chg="mod">
          <ac:chgData name="Tsemach Mizrachi" userId="85fcc19c-b38c-410f-93a9-519990a4c1f0" providerId="ADAL" clId="{F7301F52-2653-4F42-8206-85DD798665E7}" dt="2023-04-26T09:09:24.423" v="17039" actId="1076"/>
          <ac:spMkLst>
            <pc:docMk/>
            <pc:sldMk cId="3462640132" sldId="518"/>
            <ac:spMk id="1038" creationId="{6A9FE4D5-7EC3-274A-1D77-C88396B62234}"/>
          </ac:spMkLst>
        </pc:spChg>
        <pc:spChg chg="mod">
          <ac:chgData name="Tsemach Mizrachi" userId="85fcc19c-b38c-410f-93a9-519990a4c1f0" providerId="ADAL" clId="{F7301F52-2653-4F42-8206-85DD798665E7}" dt="2023-04-26T08:58:17.758" v="16768" actId="165"/>
          <ac:spMkLst>
            <pc:docMk/>
            <pc:sldMk cId="3462640132" sldId="518"/>
            <ac:spMk id="1041" creationId="{B3D2F1BE-C145-CFC6-24CF-773B310E2F7F}"/>
          </ac:spMkLst>
        </pc:spChg>
        <pc:spChg chg="del mod">
          <ac:chgData name="Tsemach Mizrachi" userId="85fcc19c-b38c-410f-93a9-519990a4c1f0" providerId="ADAL" clId="{F7301F52-2653-4F42-8206-85DD798665E7}" dt="2023-04-26T09:01:43.088" v="16844" actId="478"/>
          <ac:spMkLst>
            <pc:docMk/>
            <pc:sldMk cId="3462640132" sldId="518"/>
            <ac:spMk id="1042" creationId="{ED6B75C3-4A69-C899-76B5-305BA3E9BFAD}"/>
          </ac:spMkLst>
        </pc:spChg>
        <pc:spChg chg="mod">
          <ac:chgData name="Tsemach Mizrachi" userId="85fcc19c-b38c-410f-93a9-519990a4c1f0" providerId="ADAL" clId="{F7301F52-2653-4F42-8206-85DD798665E7}" dt="2023-04-26T08:58:17.758" v="16768" actId="165"/>
          <ac:spMkLst>
            <pc:docMk/>
            <pc:sldMk cId="3462640132" sldId="518"/>
            <ac:spMk id="1043" creationId="{3C5DAC05-3D20-8459-1DAF-1FF5C6F1A48F}"/>
          </ac:spMkLst>
        </pc:spChg>
        <pc:spChg chg="del mod">
          <ac:chgData name="Tsemach Mizrachi" userId="85fcc19c-b38c-410f-93a9-519990a4c1f0" providerId="ADAL" clId="{F7301F52-2653-4F42-8206-85DD798665E7}" dt="2023-04-26T09:01:56.571" v="16849" actId="478"/>
          <ac:spMkLst>
            <pc:docMk/>
            <pc:sldMk cId="3462640132" sldId="518"/>
            <ac:spMk id="1044" creationId="{4519ACB1-DA4B-286C-9D43-E65517F04847}"/>
          </ac:spMkLst>
        </pc:spChg>
        <pc:spChg chg="del mod">
          <ac:chgData name="Tsemach Mizrachi" userId="85fcc19c-b38c-410f-93a9-519990a4c1f0" providerId="ADAL" clId="{F7301F52-2653-4F42-8206-85DD798665E7}" dt="2023-04-26T09:01:53.671" v="16848" actId="478"/>
          <ac:spMkLst>
            <pc:docMk/>
            <pc:sldMk cId="3462640132" sldId="518"/>
            <ac:spMk id="1045" creationId="{DA6C972C-E418-07B2-5186-D8EFA39850E1}"/>
          </ac:spMkLst>
        </pc:spChg>
        <pc:spChg chg="del mod">
          <ac:chgData name="Tsemach Mizrachi" userId="85fcc19c-b38c-410f-93a9-519990a4c1f0" providerId="ADAL" clId="{F7301F52-2653-4F42-8206-85DD798665E7}" dt="2023-04-26T09:01:51.982" v="16847" actId="478"/>
          <ac:spMkLst>
            <pc:docMk/>
            <pc:sldMk cId="3462640132" sldId="518"/>
            <ac:spMk id="1046" creationId="{D2D6AF69-C614-C442-372E-07C5960796E7}"/>
          </ac:spMkLst>
        </pc:spChg>
        <pc:spChg chg="del mod">
          <ac:chgData name="Tsemach Mizrachi" userId="85fcc19c-b38c-410f-93a9-519990a4c1f0" providerId="ADAL" clId="{F7301F52-2653-4F42-8206-85DD798665E7}" dt="2023-04-26T09:01:49.675" v="16846" actId="478"/>
          <ac:spMkLst>
            <pc:docMk/>
            <pc:sldMk cId="3462640132" sldId="518"/>
            <ac:spMk id="1049" creationId="{FA395882-E583-1882-E49E-D3E098E112B2}"/>
          </ac:spMkLst>
        </pc:spChg>
        <pc:spChg chg="mod">
          <ac:chgData name="Tsemach Mizrachi" userId="85fcc19c-b38c-410f-93a9-519990a4c1f0" providerId="ADAL" clId="{F7301F52-2653-4F42-8206-85DD798665E7}" dt="2023-04-26T08:58:17.758" v="16768" actId="165"/>
          <ac:spMkLst>
            <pc:docMk/>
            <pc:sldMk cId="3462640132" sldId="518"/>
            <ac:spMk id="1050" creationId="{F9A1997A-1594-51BA-1D78-B55ED6BD6072}"/>
          </ac:spMkLst>
        </pc:spChg>
        <pc:spChg chg="mod">
          <ac:chgData name="Tsemach Mizrachi" userId="85fcc19c-b38c-410f-93a9-519990a4c1f0" providerId="ADAL" clId="{F7301F52-2653-4F42-8206-85DD798665E7}" dt="2023-04-26T08:58:17.758" v="16768" actId="165"/>
          <ac:spMkLst>
            <pc:docMk/>
            <pc:sldMk cId="3462640132" sldId="518"/>
            <ac:spMk id="1051" creationId="{90EEC98F-E563-803D-7951-856AAB7DEB72}"/>
          </ac:spMkLst>
        </pc:spChg>
        <pc:spChg chg="mod">
          <ac:chgData name="Tsemach Mizrachi" userId="85fcc19c-b38c-410f-93a9-519990a4c1f0" providerId="ADAL" clId="{F7301F52-2653-4F42-8206-85DD798665E7}" dt="2023-04-26T08:58:17.758" v="16768" actId="165"/>
          <ac:spMkLst>
            <pc:docMk/>
            <pc:sldMk cId="3462640132" sldId="518"/>
            <ac:spMk id="1052" creationId="{8FDF21AA-D2F2-FE10-D174-1630C27002C4}"/>
          </ac:spMkLst>
        </pc:spChg>
        <pc:spChg chg="del mod topLvl">
          <ac:chgData name="Tsemach Mizrachi" userId="85fcc19c-b38c-410f-93a9-519990a4c1f0" providerId="ADAL" clId="{F7301F52-2653-4F42-8206-85DD798665E7}" dt="2023-04-26T09:03:15.276" v="16872" actId="478"/>
          <ac:spMkLst>
            <pc:docMk/>
            <pc:sldMk cId="3462640132" sldId="518"/>
            <ac:spMk id="1055" creationId="{0FA62988-AC56-5F05-1C01-17D6DDB76B40}"/>
          </ac:spMkLst>
        </pc:spChg>
        <pc:spChg chg="del mod">
          <ac:chgData name="Tsemach Mizrachi" userId="85fcc19c-b38c-410f-93a9-519990a4c1f0" providerId="ADAL" clId="{F7301F52-2653-4F42-8206-85DD798665E7}" dt="2023-04-26T09:01:46.848" v="16845" actId="478"/>
          <ac:spMkLst>
            <pc:docMk/>
            <pc:sldMk cId="3462640132" sldId="518"/>
            <ac:spMk id="1063" creationId="{ACCC8525-D670-8126-7055-950DB1F57916}"/>
          </ac:spMkLst>
        </pc:spChg>
        <pc:spChg chg="mod">
          <ac:chgData name="Tsemach Mizrachi" userId="85fcc19c-b38c-410f-93a9-519990a4c1f0" providerId="ADAL" clId="{F7301F52-2653-4F42-8206-85DD798665E7}" dt="2023-04-26T09:09:24.423" v="17039" actId="1076"/>
          <ac:spMkLst>
            <pc:docMk/>
            <pc:sldMk cId="3462640132" sldId="518"/>
            <ac:spMk id="1065" creationId="{4AB00AE6-DDCF-E98A-74E8-4A06F6B36B45}"/>
          </ac:spMkLst>
        </pc:spChg>
        <pc:spChg chg="mod">
          <ac:chgData name="Tsemach Mizrachi" userId="85fcc19c-b38c-410f-93a9-519990a4c1f0" providerId="ADAL" clId="{F7301F52-2653-4F42-8206-85DD798665E7}" dt="2023-04-26T09:09:27.968" v="17040" actId="1076"/>
          <ac:spMkLst>
            <pc:docMk/>
            <pc:sldMk cId="3462640132" sldId="518"/>
            <ac:spMk id="1072" creationId="{173F1D94-D310-F1FC-7B68-96BAA6F2FA7D}"/>
          </ac:spMkLst>
        </pc:spChg>
        <pc:spChg chg="mod">
          <ac:chgData name="Tsemach Mizrachi" userId="85fcc19c-b38c-410f-93a9-519990a4c1f0" providerId="ADAL" clId="{F7301F52-2653-4F42-8206-85DD798665E7}" dt="2023-04-26T09:09:27.968" v="17040" actId="1076"/>
          <ac:spMkLst>
            <pc:docMk/>
            <pc:sldMk cId="3462640132" sldId="518"/>
            <ac:spMk id="1073" creationId="{EFA8FAD0-3E2E-AD22-03E7-71E46B3F6B5C}"/>
          </ac:spMkLst>
        </pc:spChg>
        <pc:spChg chg="mod">
          <ac:chgData name="Tsemach Mizrachi" userId="85fcc19c-b38c-410f-93a9-519990a4c1f0" providerId="ADAL" clId="{F7301F52-2653-4F42-8206-85DD798665E7}" dt="2023-04-26T09:09:27.968" v="17040" actId="1076"/>
          <ac:spMkLst>
            <pc:docMk/>
            <pc:sldMk cId="3462640132" sldId="518"/>
            <ac:spMk id="1075" creationId="{35B6EF39-2471-DF77-692A-B51E1C8C5473}"/>
          </ac:spMkLst>
        </pc:spChg>
        <pc:spChg chg="mod">
          <ac:chgData name="Tsemach Mizrachi" userId="85fcc19c-b38c-410f-93a9-519990a4c1f0" providerId="ADAL" clId="{F7301F52-2653-4F42-8206-85DD798665E7}" dt="2023-04-26T09:09:27.968" v="17040" actId="1076"/>
          <ac:spMkLst>
            <pc:docMk/>
            <pc:sldMk cId="3462640132" sldId="518"/>
            <ac:spMk id="1076" creationId="{4302E301-3EAB-3EE6-55A3-95D7BD3B6E17}"/>
          </ac:spMkLst>
        </pc:spChg>
        <pc:spChg chg="mod">
          <ac:chgData name="Tsemach Mizrachi" userId="85fcc19c-b38c-410f-93a9-519990a4c1f0" providerId="ADAL" clId="{F7301F52-2653-4F42-8206-85DD798665E7}" dt="2023-04-26T09:09:27.968" v="17040" actId="1076"/>
          <ac:spMkLst>
            <pc:docMk/>
            <pc:sldMk cId="3462640132" sldId="518"/>
            <ac:spMk id="1080" creationId="{8F4174E3-57A9-2967-8C95-ACBF91EE4FD9}"/>
          </ac:spMkLst>
        </pc:spChg>
        <pc:spChg chg="mod">
          <ac:chgData name="Tsemach Mizrachi" userId="85fcc19c-b38c-410f-93a9-519990a4c1f0" providerId="ADAL" clId="{F7301F52-2653-4F42-8206-85DD798665E7}" dt="2023-04-26T09:09:27.968" v="17040" actId="1076"/>
          <ac:spMkLst>
            <pc:docMk/>
            <pc:sldMk cId="3462640132" sldId="518"/>
            <ac:spMk id="1082" creationId="{31EAB2A3-F3A2-4AC6-7D90-67F9F2F30F20}"/>
          </ac:spMkLst>
        </pc:spChg>
        <pc:spChg chg="mod">
          <ac:chgData name="Tsemach Mizrachi" userId="85fcc19c-b38c-410f-93a9-519990a4c1f0" providerId="ADAL" clId="{F7301F52-2653-4F42-8206-85DD798665E7}" dt="2023-04-26T09:09:27.968" v="17040" actId="1076"/>
          <ac:spMkLst>
            <pc:docMk/>
            <pc:sldMk cId="3462640132" sldId="518"/>
            <ac:spMk id="1083" creationId="{9EAB8553-89D9-50F8-5320-712A75955547}"/>
          </ac:spMkLst>
        </pc:spChg>
        <pc:spChg chg="mod">
          <ac:chgData name="Tsemach Mizrachi" userId="85fcc19c-b38c-410f-93a9-519990a4c1f0" providerId="ADAL" clId="{F7301F52-2653-4F42-8206-85DD798665E7}" dt="2023-04-26T09:09:27.968" v="17040" actId="1076"/>
          <ac:spMkLst>
            <pc:docMk/>
            <pc:sldMk cId="3462640132" sldId="518"/>
            <ac:spMk id="1085" creationId="{E73123EB-D3F6-35AA-EFDA-B9E433EEF659}"/>
          </ac:spMkLst>
        </pc:spChg>
        <pc:spChg chg="mod">
          <ac:chgData name="Tsemach Mizrachi" userId="85fcc19c-b38c-410f-93a9-519990a4c1f0" providerId="ADAL" clId="{F7301F52-2653-4F42-8206-85DD798665E7}" dt="2023-04-26T09:09:27.968" v="17040" actId="1076"/>
          <ac:spMkLst>
            <pc:docMk/>
            <pc:sldMk cId="3462640132" sldId="518"/>
            <ac:spMk id="1086" creationId="{7408A899-65BC-729A-72CF-49D23BFAEC3C}"/>
          </ac:spMkLst>
        </pc:spChg>
        <pc:spChg chg="del mod">
          <ac:chgData name="Tsemach Mizrachi" userId="85fcc19c-b38c-410f-93a9-519990a4c1f0" providerId="ADAL" clId="{F7301F52-2653-4F42-8206-85DD798665E7}" dt="2023-04-26T09:04:12.060" v="16891" actId="478"/>
          <ac:spMkLst>
            <pc:docMk/>
            <pc:sldMk cId="3462640132" sldId="518"/>
            <ac:spMk id="3074" creationId="{5710ABC7-EA5F-37BE-3C8C-9B62E6EC54B0}"/>
          </ac:spMkLst>
        </pc:spChg>
        <pc:spChg chg="del mod">
          <ac:chgData name="Tsemach Mizrachi" userId="85fcc19c-b38c-410f-93a9-519990a4c1f0" providerId="ADAL" clId="{F7301F52-2653-4F42-8206-85DD798665E7}" dt="2023-04-26T09:03:52.445" v="16884" actId="478"/>
          <ac:spMkLst>
            <pc:docMk/>
            <pc:sldMk cId="3462640132" sldId="518"/>
            <ac:spMk id="3076" creationId="{550628C4-C431-36E1-CC3A-4C836F0ED8EB}"/>
          </ac:spMkLst>
        </pc:spChg>
        <pc:spChg chg="del mod">
          <ac:chgData name="Tsemach Mizrachi" userId="85fcc19c-b38c-410f-93a9-519990a4c1f0" providerId="ADAL" clId="{F7301F52-2653-4F42-8206-85DD798665E7}" dt="2023-04-26T09:03:59.156" v="16886" actId="478"/>
          <ac:spMkLst>
            <pc:docMk/>
            <pc:sldMk cId="3462640132" sldId="518"/>
            <ac:spMk id="3077" creationId="{C9877D1C-ACD8-FCF9-337F-E140905C8E6B}"/>
          </ac:spMkLst>
        </pc:spChg>
        <pc:spChg chg="del mod">
          <ac:chgData name="Tsemach Mizrachi" userId="85fcc19c-b38c-410f-93a9-519990a4c1f0" providerId="ADAL" clId="{F7301F52-2653-4F42-8206-85DD798665E7}" dt="2023-04-26T09:04:01.717" v="16887" actId="478"/>
          <ac:spMkLst>
            <pc:docMk/>
            <pc:sldMk cId="3462640132" sldId="518"/>
            <ac:spMk id="3079" creationId="{FF43CA48-9759-2B8D-3901-984B2D581DAB}"/>
          </ac:spMkLst>
        </pc:spChg>
        <pc:spChg chg="del mod">
          <ac:chgData name="Tsemach Mizrachi" userId="85fcc19c-b38c-410f-93a9-519990a4c1f0" providerId="ADAL" clId="{F7301F52-2653-4F42-8206-85DD798665E7}" dt="2023-04-26T09:04:04.385" v="16888" actId="478"/>
          <ac:spMkLst>
            <pc:docMk/>
            <pc:sldMk cId="3462640132" sldId="518"/>
            <ac:spMk id="3080" creationId="{28505AB5-4715-24B7-7B53-DF0F8DA50DAE}"/>
          </ac:spMkLst>
        </pc:spChg>
        <pc:spChg chg="del mod">
          <ac:chgData name="Tsemach Mizrachi" userId="85fcc19c-b38c-410f-93a9-519990a4c1f0" providerId="ADAL" clId="{F7301F52-2653-4F42-8206-85DD798665E7}" dt="2023-04-26T09:04:07.553" v="16889" actId="478"/>
          <ac:spMkLst>
            <pc:docMk/>
            <pc:sldMk cId="3462640132" sldId="518"/>
            <ac:spMk id="3081" creationId="{A9C6BD95-5C07-7F51-58A3-C2F796390DD2}"/>
          </ac:spMkLst>
        </pc:spChg>
        <pc:spChg chg="del mod">
          <ac:chgData name="Tsemach Mizrachi" userId="85fcc19c-b38c-410f-93a9-519990a4c1f0" providerId="ADAL" clId="{F7301F52-2653-4F42-8206-85DD798665E7}" dt="2023-04-26T09:04:10.095" v="16890" actId="478"/>
          <ac:spMkLst>
            <pc:docMk/>
            <pc:sldMk cId="3462640132" sldId="518"/>
            <ac:spMk id="3082" creationId="{AC82C4EA-81FF-AF95-9DDF-F556F2BC296C}"/>
          </ac:spMkLst>
        </pc:spChg>
        <pc:spChg chg="mod">
          <ac:chgData name="Tsemach Mizrachi" userId="85fcc19c-b38c-410f-93a9-519990a4c1f0" providerId="ADAL" clId="{F7301F52-2653-4F42-8206-85DD798665E7}" dt="2023-04-26T09:09:27.968" v="17040" actId="1076"/>
          <ac:spMkLst>
            <pc:docMk/>
            <pc:sldMk cId="3462640132" sldId="518"/>
            <ac:spMk id="3084" creationId="{C59A4E60-E2B1-0440-5B2B-758AF004D6F8}"/>
          </ac:spMkLst>
        </pc:spChg>
        <pc:spChg chg="add mod">
          <ac:chgData name="Tsemach Mizrachi" userId="85fcc19c-b38c-410f-93a9-519990a4c1f0" providerId="ADAL" clId="{F7301F52-2653-4F42-8206-85DD798665E7}" dt="2023-04-26T09:08:00.352" v="16980" actId="164"/>
          <ac:spMkLst>
            <pc:docMk/>
            <pc:sldMk cId="3462640132" sldId="518"/>
            <ac:spMk id="3086" creationId="{1C1FE064-B2E1-D6C9-C091-6A0CDED03FF7}"/>
          </ac:spMkLst>
        </pc:spChg>
        <pc:spChg chg="add mod">
          <ac:chgData name="Tsemach Mizrachi" userId="85fcc19c-b38c-410f-93a9-519990a4c1f0" providerId="ADAL" clId="{F7301F52-2653-4F42-8206-85DD798665E7}" dt="2023-04-26T09:08:07.824" v="16996" actId="1035"/>
          <ac:spMkLst>
            <pc:docMk/>
            <pc:sldMk cId="3462640132" sldId="518"/>
            <ac:spMk id="3087" creationId="{31D78700-3A7D-762A-2FF8-75BAD78C65C2}"/>
          </ac:spMkLst>
        </pc:spChg>
        <pc:spChg chg="add mod">
          <ac:chgData name="Tsemach Mizrachi" userId="85fcc19c-b38c-410f-93a9-519990a4c1f0" providerId="ADAL" clId="{F7301F52-2653-4F42-8206-85DD798665E7}" dt="2023-04-26T09:08:12.045" v="16999" actId="1036"/>
          <ac:spMkLst>
            <pc:docMk/>
            <pc:sldMk cId="3462640132" sldId="518"/>
            <ac:spMk id="3088" creationId="{75E5CD54-93D3-41D1-38A5-C32A8809D7F9}"/>
          </ac:spMkLst>
        </pc:spChg>
        <pc:grpChg chg="add del mod">
          <ac:chgData name="Tsemach Mizrachi" userId="85fcc19c-b38c-410f-93a9-519990a4c1f0" providerId="ADAL" clId="{F7301F52-2653-4F42-8206-85DD798665E7}" dt="2023-04-26T08:56:54.178" v="16757" actId="165"/>
          <ac:grpSpMkLst>
            <pc:docMk/>
            <pc:sldMk cId="3462640132" sldId="518"/>
            <ac:grpSpMk id="13" creationId="{8D527140-2339-3833-4D19-754C7064DC76}"/>
          </ac:grpSpMkLst>
        </pc:grpChg>
        <pc:grpChg chg="add mod">
          <ac:chgData name="Tsemach Mizrachi" userId="85fcc19c-b38c-410f-93a9-519990a4c1f0" providerId="ADAL" clId="{F7301F52-2653-4F42-8206-85DD798665E7}" dt="2023-04-26T09:09:24.423" v="17039" actId="1076"/>
          <ac:grpSpMkLst>
            <pc:docMk/>
            <pc:sldMk cId="3462640132" sldId="518"/>
            <ac:grpSpMk id="14" creationId="{0AD3D94E-6D0C-DA1E-52E2-88CE66874163}"/>
          </ac:grpSpMkLst>
        </pc:grpChg>
        <pc:grpChg chg="add mod">
          <ac:chgData name="Tsemach Mizrachi" userId="85fcc19c-b38c-410f-93a9-519990a4c1f0" providerId="ADAL" clId="{F7301F52-2653-4F42-8206-85DD798665E7}" dt="2023-04-26T09:09:24.423" v="17039" actId="1076"/>
          <ac:grpSpMkLst>
            <pc:docMk/>
            <pc:sldMk cId="3462640132" sldId="518"/>
            <ac:grpSpMk id="16" creationId="{EBADE46E-78BB-3998-2C26-9C550511D9DB}"/>
          </ac:grpSpMkLst>
        </pc:grpChg>
        <pc:grpChg chg="add mod">
          <ac:chgData name="Tsemach Mizrachi" userId="85fcc19c-b38c-410f-93a9-519990a4c1f0" providerId="ADAL" clId="{F7301F52-2653-4F42-8206-85DD798665E7}" dt="2023-04-26T09:09:24.423" v="17039" actId="1076"/>
          <ac:grpSpMkLst>
            <pc:docMk/>
            <pc:sldMk cId="3462640132" sldId="518"/>
            <ac:grpSpMk id="18" creationId="{D4976A0A-CC88-B9D4-A565-13EF26C8F590}"/>
          </ac:grpSpMkLst>
        </pc:grpChg>
        <pc:grpChg chg="add mod">
          <ac:chgData name="Tsemach Mizrachi" userId="85fcc19c-b38c-410f-93a9-519990a4c1f0" providerId="ADAL" clId="{F7301F52-2653-4F42-8206-85DD798665E7}" dt="2023-04-26T09:09:24.423" v="17039" actId="1076"/>
          <ac:grpSpMkLst>
            <pc:docMk/>
            <pc:sldMk cId="3462640132" sldId="518"/>
            <ac:grpSpMk id="20" creationId="{06034174-6A7E-49DF-8F10-51836E7D22BC}"/>
          </ac:grpSpMkLst>
        </pc:grpChg>
        <pc:grpChg chg="mod">
          <ac:chgData name="Tsemach Mizrachi" userId="85fcc19c-b38c-410f-93a9-519990a4c1f0" providerId="ADAL" clId="{F7301F52-2653-4F42-8206-85DD798665E7}" dt="2023-04-26T09:09:24.423" v="17039" actId="1076"/>
          <ac:grpSpMkLst>
            <pc:docMk/>
            <pc:sldMk cId="3462640132" sldId="518"/>
            <ac:grpSpMk id="32" creationId="{78478DF0-8306-4013-5480-F1D390403932}"/>
          </ac:grpSpMkLst>
        </pc:grpChg>
        <pc:grpChg chg="del mod">
          <ac:chgData name="Tsemach Mizrachi" userId="85fcc19c-b38c-410f-93a9-519990a4c1f0" providerId="ADAL" clId="{F7301F52-2653-4F42-8206-85DD798665E7}" dt="2023-04-26T09:01:56.571" v="16849" actId="478"/>
          <ac:grpSpMkLst>
            <pc:docMk/>
            <pc:sldMk cId="3462640132" sldId="518"/>
            <ac:grpSpMk id="38" creationId="{9A76A852-C15D-8CD2-D37E-AF344B8EAFA6}"/>
          </ac:grpSpMkLst>
        </pc:grpChg>
        <pc:grpChg chg="del mod topLvl">
          <ac:chgData name="Tsemach Mizrachi" userId="85fcc19c-b38c-410f-93a9-519990a4c1f0" providerId="ADAL" clId="{F7301F52-2653-4F42-8206-85DD798665E7}" dt="2023-04-26T08:57:32.885" v="16763" actId="165"/>
          <ac:grpSpMkLst>
            <pc:docMk/>
            <pc:sldMk cId="3462640132" sldId="518"/>
            <ac:grpSpMk id="39" creationId="{731B694D-1CB9-CF37-2211-79BBD7BADF79}"/>
          </ac:grpSpMkLst>
        </pc:grpChg>
        <pc:grpChg chg="mod">
          <ac:chgData name="Tsemach Mizrachi" userId="85fcc19c-b38c-410f-93a9-519990a4c1f0" providerId="ADAL" clId="{F7301F52-2653-4F42-8206-85DD798665E7}" dt="2023-04-26T08:57:25.975" v="16762" actId="165"/>
          <ac:grpSpMkLst>
            <pc:docMk/>
            <pc:sldMk cId="3462640132" sldId="518"/>
            <ac:grpSpMk id="43" creationId="{9C79B51B-856A-6706-3FE4-1E2741272219}"/>
          </ac:grpSpMkLst>
        </pc:grpChg>
        <pc:grpChg chg="mod">
          <ac:chgData name="Tsemach Mizrachi" userId="85fcc19c-b38c-410f-93a9-519990a4c1f0" providerId="ADAL" clId="{F7301F52-2653-4F42-8206-85DD798665E7}" dt="2023-04-26T08:57:16.043" v="16761" actId="165"/>
          <ac:grpSpMkLst>
            <pc:docMk/>
            <pc:sldMk cId="3462640132" sldId="518"/>
            <ac:grpSpMk id="44" creationId="{A7277B7D-C485-809E-736A-F29317184337}"/>
          </ac:grpSpMkLst>
        </pc:grpChg>
        <pc:grpChg chg="del mod topLvl">
          <ac:chgData name="Tsemach Mizrachi" userId="85fcc19c-b38c-410f-93a9-519990a4c1f0" providerId="ADAL" clId="{F7301F52-2653-4F42-8206-85DD798665E7}" dt="2023-04-26T09:03:24.713" v="16876" actId="478"/>
          <ac:grpSpMkLst>
            <pc:docMk/>
            <pc:sldMk cId="3462640132" sldId="518"/>
            <ac:grpSpMk id="55" creationId="{DDFF970C-026E-E5DB-304E-8FD5ACA899FE}"/>
          </ac:grpSpMkLst>
        </pc:grpChg>
        <pc:grpChg chg="mod">
          <ac:chgData name="Tsemach Mizrachi" userId="85fcc19c-b38c-410f-93a9-519990a4c1f0" providerId="ADAL" clId="{F7301F52-2653-4F42-8206-85DD798665E7}" dt="2023-04-26T08:57:16.043" v="16761" actId="165"/>
          <ac:grpSpMkLst>
            <pc:docMk/>
            <pc:sldMk cId="3462640132" sldId="518"/>
            <ac:grpSpMk id="59" creationId="{84287DA4-D073-0066-F6FB-07198A1AD2B9}"/>
          </ac:grpSpMkLst>
        </pc:grpChg>
        <pc:grpChg chg="del mod">
          <ac:chgData name="Tsemach Mizrachi" userId="85fcc19c-b38c-410f-93a9-519990a4c1f0" providerId="ADAL" clId="{F7301F52-2653-4F42-8206-85DD798665E7}" dt="2023-04-26T09:01:53.671" v="16848" actId="478"/>
          <ac:grpSpMkLst>
            <pc:docMk/>
            <pc:sldMk cId="3462640132" sldId="518"/>
            <ac:grpSpMk id="1026" creationId="{817390ED-133A-EAF7-7B3B-6725D04A1A1B}"/>
          </ac:grpSpMkLst>
        </pc:grpChg>
        <pc:grpChg chg="del mod topLvl">
          <ac:chgData name="Tsemach Mizrachi" userId="85fcc19c-b38c-410f-93a9-519990a4c1f0" providerId="ADAL" clId="{F7301F52-2653-4F42-8206-85DD798665E7}" dt="2023-04-26T09:03:19.735" v="16873" actId="478"/>
          <ac:grpSpMkLst>
            <pc:docMk/>
            <pc:sldMk cId="3462640132" sldId="518"/>
            <ac:grpSpMk id="1028" creationId="{49C9E9D6-D21F-728A-E98C-7B756138F02E}"/>
          </ac:grpSpMkLst>
        </pc:grpChg>
        <pc:grpChg chg="mod topLvl">
          <ac:chgData name="Tsemach Mizrachi" userId="85fcc19c-b38c-410f-93a9-519990a4c1f0" providerId="ADAL" clId="{F7301F52-2653-4F42-8206-85DD798665E7}" dt="2023-04-26T09:09:24.423" v="17039" actId="1076"/>
          <ac:grpSpMkLst>
            <pc:docMk/>
            <pc:sldMk cId="3462640132" sldId="518"/>
            <ac:grpSpMk id="1032" creationId="{43C4DB77-0359-FB9A-ADA0-FBE331875474}"/>
          </ac:grpSpMkLst>
        </pc:grpChg>
        <pc:grpChg chg="del mod topLvl">
          <ac:chgData name="Tsemach Mizrachi" userId="85fcc19c-b38c-410f-93a9-519990a4c1f0" providerId="ADAL" clId="{F7301F52-2653-4F42-8206-85DD798665E7}" dt="2023-04-26T09:03:21.528" v="16874" actId="478"/>
          <ac:grpSpMkLst>
            <pc:docMk/>
            <pc:sldMk cId="3462640132" sldId="518"/>
            <ac:grpSpMk id="1040" creationId="{04AC74EA-FBB4-5403-F363-41CE00D9DD0A}"/>
          </ac:grpSpMkLst>
        </pc:grpChg>
        <pc:grpChg chg="del mod topLvl">
          <ac:chgData name="Tsemach Mizrachi" userId="85fcc19c-b38c-410f-93a9-519990a4c1f0" providerId="ADAL" clId="{F7301F52-2653-4F42-8206-85DD798665E7}" dt="2023-04-26T09:03:15.276" v="16872" actId="478"/>
          <ac:grpSpMkLst>
            <pc:docMk/>
            <pc:sldMk cId="3462640132" sldId="518"/>
            <ac:grpSpMk id="1053" creationId="{37AA0117-7969-373C-FD04-5E693057B970}"/>
          </ac:grpSpMkLst>
        </pc:grpChg>
        <pc:grpChg chg="del mod topLvl">
          <ac:chgData name="Tsemach Mizrachi" userId="85fcc19c-b38c-410f-93a9-519990a4c1f0" providerId="ADAL" clId="{F7301F52-2653-4F42-8206-85DD798665E7}" dt="2023-04-26T09:03:28.552" v="16879" actId="478"/>
          <ac:grpSpMkLst>
            <pc:docMk/>
            <pc:sldMk cId="3462640132" sldId="518"/>
            <ac:grpSpMk id="1056" creationId="{43791481-8DE2-8F89-911D-1D0A9D6CA4C8}"/>
          </ac:grpSpMkLst>
        </pc:grpChg>
        <pc:grpChg chg="del mod topLvl">
          <ac:chgData name="Tsemach Mizrachi" userId="85fcc19c-b38c-410f-93a9-519990a4c1f0" providerId="ADAL" clId="{F7301F52-2653-4F42-8206-85DD798665E7}" dt="2023-04-26T08:58:17.758" v="16768" actId="165"/>
          <ac:grpSpMkLst>
            <pc:docMk/>
            <pc:sldMk cId="3462640132" sldId="518"/>
            <ac:grpSpMk id="1057" creationId="{3BCD1FF0-7250-9750-8FC6-FC2109FD9F87}"/>
          </ac:grpSpMkLst>
        </pc:grpChg>
        <pc:grpChg chg="del mod topLvl">
          <ac:chgData name="Tsemach Mizrachi" userId="85fcc19c-b38c-410f-93a9-519990a4c1f0" providerId="ADAL" clId="{F7301F52-2653-4F42-8206-85DD798665E7}" dt="2023-04-26T08:57:25.975" v="16762" actId="165"/>
          <ac:grpSpMkLst>
            <pc:docMk/>
            <pc:sldMk cId="3462640132" sldId="518"/>
            <ac:grpSpMk id="1058" creationId="{96F2E4D7-439E-ED5B-8054-087EEB49BE57}"/>
          </ac:grpSpMkLst>
        </pc:grpChg>
        <pc:grpChg chg="del mod topLvl">
          <ac:chgData name="Tsemach Mizrachi" userId="85fcc19c-b38c-410f-93a9-519990a4c1f0" providerId="ADAL" clId="{F7301F52-2653-4F42-8206-85DD798665E7}" dt="2023-04-26T08:57:16.043" v="16761" actId="165"/>
          <ac:grpSpMkLst>
            <pc:docMk/>
            <pc:sldMk cId="3462640132" sldId="518"/>
            <ac:grpSpMk id="1059" creationId="{7D5A8DE2-0373-970F-783A-0CCA76CA49CE}"/>
          </ac:grpSpMkLst>
        </pc:grpChg>
        <pc:grpChg chg="del mod topLvl">
          <ac:chgData name="Tsemach Mizrachi" userId="85fcc19c-b38c-410f-93a9-519990a4c1f0" providerId="ADAL" clId="{F7301F52-2653-4F42-8206-85DD798665E7}" dt="2023-04-26T08:57:12.178" v="16760" actId="165"/>
          <ac:grpSpMkLst>
            <pc:docMk/>
            <pc:sldMk cId="3462640132" sldId="518"/>
            <ac:grpSpMk id="1060" creationId="{14E705F1-04D7-16AC-6CBD-C58E294BABFD}"/>
          </ac:grpSpMkLst>
        </pc:grpChg>
        <pc:grpChg chg="del mod topLvl">
          <ac:chgData name="Tsemach Mizrachi" userId="85fcc19c-b38c-410f-93a9-519990a4c1f0" providerId="ADAL" clId="{F7301F52-2653-4F42-8206-85DD798665E7}" dt="2023-04-26T08:57:09.099" v="16759" actId="165"/>
          <ac:grpSpMkLst>
            <pc:docMk/>
            <pc:sldMk cId="3462640132" sldId="518"/>
            <ac:grpSpMk id="1061" creationId="{8EA8A7C1-D283-3C32-D897-BD2ECF1954AF}"/>
          </ac:grpSpMkLst>
        </pc:grpChg>
        <pc:grpChg chg="del mod topLvl">
          <ac:chgData name="Tsemach Mizrachi" userId="85fcc19c-b38c-410f-93a9-519990a4c1f0" providerId="ADAL" clId="{F7301F52-2653-4F42-8206-85DD798665E7}" dt="2023-04-26T08:57:00.647" v="16758" actId="165"/>
          <ac:grpSpMkLst>
            <pc:docMk/>
            <pc:sldMk cId="3462640132" sldId="518"/>
            <ac:grpSpMk id="1062" creationId="{BC600409-3853-64AD-33C0-A35474D5AB3E}"/>
          </ac:grpSpMkLst>
        </pc:grpChg>
        <pc:grpChg chg="add mod">
          <ac:chgData name="Tsemach Mizrachi" userId="85fcc19c-b38c-410f-93a9-519990a4c1f0" providerId="ADAL" clId="{F7301F52-2653-4F42-8206-85DD798665E7}" dt="2023-04-26T09:09:24.423" v="17039" actId="1076"/>
          <ac:grpSpMkLst>
            <pc:docMk/>
            <pc:sldMk cId="3462640132" sldId="518"/>
            <ac:grpSpMk id="1066" creationId="{BCB249BF-A005-A20C-0718-0C5E167C7D00}"/>
          </ac:grpSpMkLst>
        </pc:grpChg>
        <pc:grpChg chg="add mod">
          <ac:chgData name="Tsemach Mizrachi" userId="85fcc19c-b38c-410f-93a9-519990a4c1f0" providerId="ADAL" clId="{F7301F52-2653-4F42-8206-85DD798665E7}" dt="2023-04-26T09:09:27.968" v="17040" actId="1076"/>
          <ac:grpSpMkLst>
            <pc:docMk/>
            <pc:sldMk cId="3462640132" sldId="518"/>
            <ac:grpSpMk id="1067" creationId="{B5A70FEC-2F29-59C4-21DB-DC38645AEB0B}"/>
          </ac:grpSpMkLst>
        </pc:grpChg>
        <pc:grpChg chg="mod">
          <ac:chgData name="Tsemach Mizrachi" userId="85fcc19c-b38c-410f-93a9-519990a4c1f0" providerId="ADAL" clId="{F7301F52-2653-4F42-8206-85DD798665E7}" dt="2023-04-26T09:09:27.968" v="17040" actId="1076"/>
          <ac:grpSpMkLst>
            <pc:docMk/>
            <pc:sldMk cId="3462640132" sldId="518"/>
            <ac:grpSpMk id="1069" creationId="{2B86EC56-D7CD-DE73-8C69-10A7C474C2CD}"/>
          </ac:grpSpMkLst>
        </pc:grpChg>
        <pc:grpChg chg="mod">
          <ac:chgData name="Tsemach Mizrachi" userId="85fcc19c-b38c-410f-93a9-519990a4c1f0" providerId="ADAL" clId="{F7301F52-2653-4F42-8206-85DD798665E7}" dt="2023-04-26T09:09:27.968" v="17040" actId="1076"/>
          <ac:grpSpMkLst>
            <pc:docMk/>
            <pc:sldMk cId="3462640132" sldId="518"/>
            <ac:grpSpMk id="1070" creationId="{31FA16B9-D122-F20C-83E1-1D22506D5032}"/>
          </ac:grpSpMkLst>
        </pc:grpChg>
        <pc:grpChg chg="mod">
          <ac:chgData name="Tsemach Mizrachi" userId="85fcc19c-b38c-410f-93a9-519990a4c1f0" providerId="ADAL" clId="{F7301F52-2653-4F42-8206-85DD798665E7}" dt="2023-04-26T09:09:27.968" v="17040" actId="1076"/>
          <ac:grpSpMkLst>
            <pc:docMk/>
            <pc:sldMk cId="3462640132" sldId="518"/>
            <ac:grpSpMk id="1074" creationId="{CB6CCE93-5C10-4785-089C-6E1EF8595579}"/>
          </ac:grpSpMkLst>
        </pc:grpChg>
        <pc:grpChg chg="mod">
          <ac:chgData name="Tsemach Mizrachi" userId="85fcc19c-b38c-410f-93a9-519990a4c1f0" providerId="ADAL" clId="{F7301F52-2653-4F42-8206-85DD798665E7}" dt="2023-04-26T09:09:27.968" v="17040" actId="1076"/>
          <ac:grpSpMkLst>
            <pc:docMk/>
            <pc:sldMk cId="3462640132" sldId="518"/>
            <ac:grpSpMk id="1084" creationId="{F197A15B-7A04-55E0-9B85-FF10DD2F9108}"/>
          </ac:grpSpMkLst>
        </pc:grpChg>
        <pc:grpChg chg="del mod">
          <ac:chgData name="Tsemach Mizrachi" userId="85fcc19c-b38c-410f-93a9-519990a4c1f0" providerId="ADAL" clId="{F7301F52-2653-4F42-8206-85DD798665E7}" dt="2023-04-26T09:04:10.095" v="16890" actId="478"/>
          <ac:grpSpMkLst>
            <pc:docMk/>
            <pc:sldMk cId="3462640132" sldId="518"/>
            <ac:grpSpMk id="3073" creationId="{337166FE-7816-A6F7-D7AA-E6BF2D9F3609}"/>
          </ac:grpSpMkLst>
        </pc:grpChg>
        <pc:grpChg chg="del mod">
          <ac:chgData name="Tsemach Mizrachi" userId="85fcc19c-b38c-410f-93a9-519990a4c1f0" providerId="ADAL" clId="{F7301F52-2653-4F42-8206-85DD798665E7}" dt="2023-04-26T09:04:07.553" v="16889" actId="478"/>
          <ac:grpSpMkLst>
            <pc:docMk/>
            <pc:sldMk cId="3462640132" sldId="518"/>
            <ac:grpSpMk id="3075" creationId="{0924E732-CF0D-5534-37B1-573498415131}"/>
          </ac:grpSpMkLst>
        </pc:grpChg>
        <pc:grpChg chg="add mod">
          <ac:chgData name="Tsemach Mizrachi" userId="85fcc19c-b38c-410f-93a9-519990a4c1f0" providerId="ADAL" clId="{F7301F52-2653-4F42-8206-85DD798665E7}" dt="2023-04-26T09:09:36.854" v="17041" actId="1076"/>
          <ac:grpSpMkLst>
            <pc:docMk/>
            <pc:sldMk cId="3462640132" sldId="518"/>
            <ac:grpSpMk id="3092" creationId="{472F918C-55B7-9C8F-2D1E-15CD9C7A87F9}"/>
          </ac:grpSpMkLst>
        </pc:grpChg>
        <pc:picChg chg="add del mod">
          <ac:chgData name="Tsemach Mizrachi" userId="85fcc19c-b38c-410f-93a9-519990a4c1f0" providerId="ADAL" clId="{F7301F52-2653-4F42-8206-85DD798665E7}" dt="2023-04-26T08:54:48.102" v="16663" actId="478"/>
          <ac:picMkLst>
            <pc:docMk/>
            <pc:sldMk cId="3462640132" sldId="518"/>
            <ac:picMk id="12" creationId="{52949D68-6DCF-C237-2EB1-2D0C671036C4}"/>
          </ac:picMkLst>
        </pc:picChg>
        <pc:picChg chg="del mod topLvl">
          <ac:chgData name="Tsemach Mizrachi" userId="85fcc19c-b38c-410f-93a9-519990a4c1f0" providerId="ADAL" clId="{F7301F52-2653-4F42-8206-85DD798665E7}" dt="2023-04-26T09:03:15.276" v="16872" actId="478"/>
          <ac:picMkLst>
            <pc:docMk/>
            <pc:sldMk cId="3462640132" sldId="518"/>
            <ac:picMk id="17" creationId="{2911B236-CD14-AB27-966C-0D253A0B78F4}"/>
          </ac:picMkLst>
        </pc:picChg>
        <pc:picChg chg="mod">
          <ac:chgData name="Tsemach Mizrachi" userId="85fcc19c-b38c-410f-93a9-519990a4c1f0" providerId="ADAL" clId="{F7301F52-2653-4F42-8206-85DD798665E7}" dt="2023-04-26T08:57:25.975" v="16762" actId="165"/>
          <ac:picMkLst>
            <pc:docMk/>
            <pc:sldMk cId="3462640132" sldId="518"/>
            <ac:picMk id="21" creationId="{64012440-B064-CCAF-8109-FE0EB2712A37}"/>
          </ac:picMkLst>
        </pc:picChg>
        <pc:picChg chg="del">
          <ac:chgData name="Tsemach Mizrachi" userId="85fcc19c-b38c-410f-93a9-519990a4c1f0" providerId="ADAL" clId="{F7301F52-2653-4F42-8206-85DD798665E7}" dt="2023-04-26T08:52:52.294" v="16658" actId="478"/>
          <ac:picMkLst>
            <pc:docMk/>
            <pc:sldMk cId="3462640132" sldId="518"/>
            <ac:picMk id="22" creationId="{4E097F20-CF07-8D39-D11A-1F7DC5A384CE}"/>
          </ac:picMkLst>
        </pc:picChg>
        <pc:picChg chg="mod">
          <ac:chgData name="Tsemach Mizrachi" userId="85fcc19c-b38c-410f-93a9-519990a4c1f0" providerId="ADAL" clId="{F7301F52-2653-4F42-8206-85DD798665E7}" dt="2023-04-26T08:57:16.043" v="16761" actId="165"/>
          <ac:picMkLst>
            <pc:docMk/>
            <pc:sldMk cId="3462640132" sldId="518"/>
            <ac:picMk id="48" creationId="{A405B3AF-74C3-2E1A-B18C-862D3EC0C5F1}"/>
          </ac:picMkLst>
        </pc:picChg>
        <pc:picChg chg="mod">
          <ac:chgData name="Tsemach Mizrachi" userId="85fcc19c-b38c-410f-93a9-519990a4c1f0" providerId="ADAL" clId="{F7301F52-2653-4F42-8206-85DD798665E7}" dt="2023-04-26T08:57:16.043" v="16761" actId="165"/>
          <ac:picMkLst>
            <pc:docMk/>
            <pc:sldMk cId="3462640132" sldId="518"/>
            <ac:picMk id="63" creationId="{1A4EC81A-8C75-4B42-F295-DD17BD185892}"/>
          </ac:picMkLst>
        </pc:picChg>
        <pc:picChg chg="del mod topLvl">
          <ac:chgData name="Tsemach Mizrachi" userId="85fcc19c-b38c-410f-93a9-519990a4c1f0" providerId="ADAL" clId="{F7301F52-2653-4F42-8206-85DD798665E7}" dt="2023-04-26T09:03:26.064" v="16877" actId="478"/>
          <ac:picMkLst>
            <pc:docMk/>
            <pc:sldMk cId="3462640132" sldId="518"/>
            <ac:picMk id="1047" creationId="{E04C0C35-BC41-D728-7E70-A88FB7B9B139}"/>
          </ac:picMkLst>
        </pc:picChg>
        <pc:picChg chg="mod">
          <ac:chgData name="Tsemach Mizrachi" userId="85fcc19c-b38c-410f-93a9-519990a4c1f0" providerId="ADAL" clId="{F7301F52-2653-4F42-8206-85DD798665E7}" dt="2023-04-26T09:09:24.423" v="17039" actId="1076"/>
          <ac:picMkLst>
            <pc:docMk/>
            <pc:sldMk cId="3462640132" sldId="518"/>
            <ac:picMk id="1064" creationId="{666B54FE-EE96-A196-2009-44BA47368A78}"/>
          </ac:picMkLst>
        </pc:picChg>
        <pc:picChg chg="mod">
          <ac:chgData name="Tsemach Mizrachi" userId="85fcc19c-b38c-410f-93a9-519990a4c1f0" providerId="ADAL" clId="{F7301F52-2653-4F42-8206-85DD798665E7}" dt="2023-04-26T09:09:27.968" v="17040" actId="1076"/>
          <ac:picMkLst>
            <pc:docMk/>
            <pc:sldMk cId="3462640132" sldId="518"/>
            <ac:picMk id="1079" creationId="{C181B7C9-4BAA-EE15-1384-7AAADCCE8CAF}"/>
          </ac:picMkLst>
        </pc:picChg>
        <pc:picChg chg="add mod topLvl">
          <ac:chgData name="Tsemach Mizrachi" userId="85fcc19c-b38c-410f-93a9-519990a4c1f0" providerId="ADAL" clId="{F7301F52-2653-4F42-8206-85DD798665E7}" dt="2023-04-26T09:09:24.423" v="17039" actId="1076"/>
          <ac:picMkLst>
            <pc:docMk/>
            <pc:sldMk cId="3462640132" sldId="518"/>
            <ac:picMk id="3078" creationId="{83310DE5-E2A0-0E31-7F99-AA777048C1A1}"/>
          </ac:picMkLst>
        </pc:picChg>
        <pc:picChg chg="mod">
          <ac:chgData name="Tsemach Mizrachi" userId="85fcc19c-b38c-410f-93a9-519990a4c1f0" providerId="ADAL" clId="{F7301F52-2653-4F42-8206-85DD798665E7}" dt="2023-04-26T09:09:27.968" v="17040" actId="1076"/>
          <ac:picMkLst>
            <pc:docMk/>
            <pc:sldMk cId="3462640132" sldId="518"/>
            <ac:picMk id="3083" creationId="{C24CCFFF-3B00-10B0-A9B0-C053A6016354}"/>
          </ac:picMkLst>
        </pc:picChg>
        <pc:picChg chg="add mod">
          <ac:chgData name="Tsemach Mizrachi" userId="85fcc19c-b38c-410f-93a9-519990a4c1f0" providerId="ADAL" clId="{F7301F52-2653-4F42-8206-85DD798665E7}" dt="2023-04-26T09:08:00.352" v="16980" actId="164"/>
          <ac:picMkLst>
            <pc:docMk/>
            <pc:sldMk cId="3462640132" sldId="518"/>
            <ac:picMk id="3089" creationId="{DFEA0C94-C35D-B090-824E-DEF2C853A484}"/>
          </ac:picMkLst>
        </pc:picChg>
        <pc:cxnChg chg="mod">
          <ac:chgData name="Tsemach Mizrachi" userId="85fcc19c-b38c-410f-93a9-519990a4c1f0" providerId="ADAL" clId="{F7301F52-2653-4F42-8206-85DD798665E7}" dt="2023-04-26T08:57:25.975" v="16762" actId="165"/>
          <ac:cxnSpMkLst>
            <pc:docMk/>
            <pc:sldMk cId="3462640132" sldId="518"/>
            <ac:cxnSpMk id="2" creationId="{0692704D-60CE-CF8D-BF41-EEAA726B6D1C}"/>
          </ac:cxnSpMkLst>
        </pc:cxnChg>
        <pc:cxnChg chg="mod topLvl">
          <ac:chgData name="Tsemach Mizrachi" userId="85fcc19c-b38c-410f-93a9-519990a4c1f0" providerId="ADAL" clId="{F7301F52-2653-4F42-8206-85DD798665E7}" dt="2023-04-26T09:09:24.423" v="17039" actId="1076"/>
          <ac:cxnSpMkLst>
            <pc:docMk/>
            <pc:sldMk cId="3462640132" sldId="518"/>
            <ac:cxnSpMk id="6" creationId="{7555C171-45B7-3B9F-D2B7-63F787B39FBA}"/>
          </ac:cxnSpMkLst>
        </pc:cxnChg>
        <pc:cxnChg chg="mod">
          <ac:chgData name="Tsemach Mizrachi" userId="85fcc19c-b38c-410f-93a9-519990a4c1f0" providerId="ADAL" clId="{F7301F52-2653-4F42-8206-85DD798665E7}" dt="2023-04-26T09:09:24.423" v="17039" actId="1076"/>
          <ac:cxnSpMkLst>
            <pc:docMk/>
            <pc:sldMk cId="3462640132" sldId="518"/>
            <ac:cxnSpMk id="24" creationId="{F7F2A201-7785-1E87-AEA5-109AC36385A9}"/>
          </ac:cxnSpMkLst>
        </pc:cxnChg>
        <pc:cxnChg chg="mod ord topLvl">
          <ac:chgData name="Tsemach Mizrachi" userId="85fcc19c-b38c-410f-93a9-519990a4c1f0" providerId="ADAL" clId="{F7301F52-2653-4F42-8206-85DD798665E7}" dt="2023-04-26T09:09:24.423" v="17039" actId="1076"/>
          <ac:cxnSpMkLst>
            <pc:docMk/>
            <pc:sldMk cId="3462640132" sldId="518"/>
            <ac:cxnSpMk id="27" creationId="{C7AB40AB-7D4E-96B4-063F-C39D9DF75E92}"/>
          </ac:cxnSpMkLst>
        </pc:cxnChg>
        <pc:cxnChg chg="mod">
          <ac:chgData name="Tsemach Mizrachi" userId="85fcc19c-b38c-410f-93a9-519990a4c1f0" providerId="ADAL" clId="{F7301F52-2653-4F42-8206-85DD798665E7}" dt="2023-04-26T08:57:25.975" v="16762" actId="165"/>
          <ac:cxnSpMkLst>
            <pc:docMk/>
            <pc:sldMk cId="3462640132" sldId="518"/>
            <ac:cxnSpMk id="30" creationId="{3AAFD184-4389-3AE4-076B-6C52C211EB82}"/>
          </ac:cxnSpMkLst>
        </pc:cxnChg>
        <pc:cxnChg chg="mod">
          <ac:chgData name="Tsemach Mizrachi" userId="85fcc19c-b38c-410f-93a9-519990a4c1f0" providerId="ADAL" clId="{F7301F52-2653-4F42-8206-85DD798665E7}" dt="2023-04-26T09:09:24.423" v="17039" actId="1076"/>
          <ac:cxnSpMkLst>
            <pc:docMk/>
            <pc:sldMk cId="3462640132" sldId="518"/>
            <ac:cxnSpMk id="35" creationId="{F478ADC4-41C5-1986-07F8-31571B6AEB84}"/>
          </ac:cxnSpMkLst>
        </pc:cxnChg>
        <pc:cxnChg chg="mod">
          <ac:chgData name="Tsemach Mizrachi" userId="85fcc19c-b38c-410f-93a9-519990a4c1f0" providerId="ADAL" clId="{F7301F52-2653-4F42-8206-85DD798665E7}" dt="2023-04-26T09:09:24.423" v="17039" actId="1076"/>
          <ac:cxnSpMkLst>
            <pc:docMk/>
            <pc:sldMk cId="3462640132" sldId="518"/>
            <ac:cxnSpMk id="37" creationId="{BDA0A205-2667-9B84-D70D-BA456F293FFE}"/>
          </ac:cxnSpMkLst>
        </pc:cxnChg>
        <pc:cxnChg chg="mod topLvl">
          <ac:chgData name="Tsemach Mizrachi" userId="85fcc19c-b38c-410f-93a9-519990a4c1f0" providerId="ADAL" clId="{F7301F52-2653-4F42-8206-85DD798665E7}" dt="2023-04-26T09:09:24.423" v="17039" actId="1076"/>
          <ac:cxnSpMkLst>
            <pc:docMk/>
            <pc:sldMk cId="3462640132" sldId="518"/>
            <ac:cxnSpMk id="40" creationId="{B7F51756-53CC-5E8B-A34E-252F2DA228E3}"/>
          </ac:cxnSpMkLst>
        </pc:cxnChg>
        <pc:cxnChg chg="del mod topLvl">
          <ac:chgData name="Tsemach Mizrachi" userId="85fcc19c-b38c-410f-93a9-519990a4c1f0" providerId="ADAL" clId="{F7301F52-2653-4F42-8206-85DD798665E7}" dt="2023-04-26T09:03:15.276" v="16872" actId="478"/>
          <ac:cxnSpMkLst>
            <pc:docMk/>
            <pc:sldMk cId="3462640132" sldId="518"/>
            <ac:cxnSpMk id="42" creationId="{3B7182C8-3FDD-44B7-671B-76B6CCB5C614}"/>
          </ac:cxnSpMkLst>
        </pc:cxnChg>
        <pc:cxnChg chg="mod">
          <ac:chgData name="Tsemach Mizrachi" userId="85fcc19c-b38c-410f-93a9-519990a4c1f0" providerId="ADAL" clId="{F7301F52-2653-4F42-8206-85DD798665E7}" dt="2023-04-26T08:57:16.043" v="16761" actId="165"/>
          <ac:cxnSpMkLst>
            <pc:docMk/>
            <pc:sldMk cId="3462640132" sldId="518"/>
            <ac:cxnSpMk id="45" creationId="{CBA6171E-2CFE-2C6C-20D7-3EC31ACC18F9}"/>
          </ac:cxnSpMkLst>
        </pc:cxnChg>
        <pc:cxnChg chg="mod">
          <ac:chgData name="Tsemach Mizrachi" userId="85fcc19c-b38c-410f-93a9-519990a4c1f0" providerId="ADAL" clId="{F7301F52-2653-4F42-8206-85DD798665E7}" dt="2023-04-26T08:57:16.043" v="16761" actId="165"/>
          <ac:cxnSpMkLst>
            <pc:docMk/>
            <pc:sldMk cId="3462640132" sldId="518"/>
            <ac:cxnSpMk id="51" creationId="{1CB30364-6432-6531-0406-D7C9EB0C1CA6}"/>
          </ac:cxnSpMkLst>
        </pc:cxnChg>
        <pc:cxnChg chg="mod topLvl">
          <ac:chgData name="Tsemach Mizrachi" userId="85fcc19c-b38c-410f-93a9-519990a4c1f0" providerId="ADAL" clId="{F7301F52-2653-4F42-8206-85DD798665E7}" dt="2023-04-26T09:09:24.423" v="17039" actId="1076"/>
          <ac:cxnSpMkLst>
            <pc:docMk/>
            <pc:sldMk cId="3462640132" sldId="518"/>
            <ac:cxnSpMk id="52" creationId="{CE7D673A-BA95-5944-7D44-4E11F10F8394}"/>
          </ac:cxnSpMkLst>
        </pc:cxnChg>
        <pc:cxnChg chg="del mod topLvl">
          <ac:chgData name="Tsemach Mizrachi" userId="85fcc19c-b38c-410f-93a9-519990a4c1f0" providerId="ADAL" clId="{F7301F52-2653-4F42-8206-85DD798665E7}" dt="2023-04-26T09:03:09.911" v="16870" actId="478"/>
          <ac:cxnSpMkLst>
            <pc:docMk/>
            <pc:sldMk cId="3462640132" sldId="518"/>
            <ac:cxnSpMk id="53" creationId="{DE0433CD-E0A1-04F7-E3E1-158FE95B4781}"/>
          </ac:cxnSpMkLst>
        </pc:cxnChg>
        <pc:cxnChg chg="del mod topLvl">
          <ac:chgData name="Tsemach Mizrachi" userId="85fcc19c-b38c-410f-93a9-519990a4c1f0" providerId="ADAL" clId="{F7301F52-2653-4F42-8206-85DD798665E7}" dt="2023-04-26T09:03:11.363" v="16871" actId="478"/>
          <ac:cxnSpMkLst>
            <pc:docMk/>
            <pc:sldMk cId="3462640132" sldId="518"/>
            <ac:cxnSpMk id="57" creationId="{8AA789F7-A3BD-44AF-629A-8F64EC3AB8CB}"/>
          </ac:cxnSpMkLst>
        </pc:cxnChg>
        <pc:cxnChg chg="mod">
          <ac:chgData name="Tsemach Mizrachi" userId="85fcc19c-b38c-410f-93a9-519990a4c1f0" providerId="ADAL" clId="{F7301F52-2653-4F42-8206-85DD798665E7}" dt="2023-04-26T08:57:16.043" v="16761" actId="165"/>
          <ac:cxnSpMkLst>
            <pc:docMk/>
            <pc:sldMk cId="3462640132" sldId="518"/>
            <ac:cxnSpMk id="60" creationId="{97A200E2-80D9-D6C4-E632-41CFD0DF677F}"/>
          </ac:cxnSpMkLst>
        </pc:cxnChg>
        <pc:cxnChg chg="mod">
          <ac:chgData name="Tsemach Mizrachi" userId="85fcc19c-b38c-410f-93a9-519990a4c1f0" providerId="ADAL" clId="{F7301F52-2653-4F42-8206-85DD798665E7}" dt="2023-04-26T08:57:16.043" v="16761" actId="165"/>
          <ac:cxnSpMkLst>
            <pc:docMk/>
            <pc:sldMk cId="3462640132" sldId="518"/>
            <ac:cxnSpMk id="1027" creationId="{EA8B2B95-9CFB-1E1F-D4DF-10C20709192B}"/>
          </ac:cxnSpMkLst>
        </pc:cxnChg>
        <pc:cxnChg chg="del mod topLvl">
          <ac:chgData name="Tsemach Mizrachi" userId="85fcc19c-b38c-410f-93a9-519990a4c1f0" providerId="ADAL" clId="{F7301F52-2653-4F42-8206-85DD798665E7}" dt="2023-04-26T09:03:15.276" v="16872" actId="478"/>
          <ac:cxnSpMkLst>
            <pc:docMk/>
            <pc:sldMk cId="3462640132" sldId="518"/>
            <ac:cxnSpMk id="1030" creationId="{C33F95A9-4D9D-F685-342A-A0BD4FF67B73}"/>
          </ac:cxnSpMkLst>
        </pc:cxnChg>
        <pc:cxnChg chg="del mod topLvl">
          <ac:chgData name="Tsemach Mizrachi" userId="85fcc19c-b38c-410f-93a9-519990a4c1f0" providerId="ADAL" clId="{F7301F52-2653-4F42-8206-85DD798665E7}" dt="2023-04-26T09:03:29.867" v="16880" actId="478"/>
          <ac:cxnSpMkLst>
            <pc:docMk/>
            <pc:sldMk cId="3462640132" sldId="518"/>
            <ac:cxnSpMk id="1031" creationId="{459813D0-5810-71FB-6531-19D34199DFB4}"/>
          </ac:cxnSpMkLst>
        </pc:cxnChg>
        <pc:cxnChg chg="mod">
          <ac:chgData name="Tsemach Mizrachi" userId="85fcc19c-b38c-410f-93a9-519990a4c1f0" providerId="ADAL" clId="{F7301F52-2653-4F42-8206-85DD798665E7}" dt="2023-04-26T08:58:17.758" v="16768" actId="165"/>
          <ac:cxnSpMkLst>
            <pc:docMk/>
            <pc:sldMk cId="3462640132" sldId="518"/>
            <ac:cxnSpMk id="1039" creationId="{68522A22-9FBE-073B-B6E0-2CFB3F054FE3}"/>
          </ac:cxnSpMkLst>
        </pc:cxnChg>
        <pc:cxnChg chg="del mod topLvl">
          <ac:chgData name="Tsemach Mizrachi" userId="85fcc19c-b38c-410f-93a9-519990a4c1f0" providerId="ADAL" clId="{F7301F52-2653-4F42-8206-85DD798665E7}" dt="2023-04-26T09:03:27.784" v="16878" actId="478"/>
          <ac:cxnSpMkLst>
            <pc:docMk/>
            <pc:sldMk cId="3462640132" sldId="518"/>
            <ac:cxnSpMk id="1048" creationId="{EC05085A-DC38-6473-DB3A-4075FDEB3B64}"/>
          </ac:cxnSpMkLst>
        </pc:cxnChg>
        <pc:cxnChg chg="del mod topLvl">
          <ac:chgData name="Tsemach Mizrachi" userId="85fcc19c-b38c-410f-93a9-519990a4c1f0" providerId="ADAL" clId="{F7301F52-2653-4F42-8206-85DD798665E7}" dt="2023-04-26T09:03:15.276" v="16872" actId="478"/>
          <ac:cxnSpMkLst>
            <pc:docMk/>
            <pc:sldMk cId="3462640132" sldId="518"/>
            <ac:cxnSpMk id="1054" creationId="{6DE966E4-BAAE-14C4-962D-2FCF66D635EE}"/>
          </ac:cxnSpMkLst>
        </pc:cxnChg>
        <pc:cxnChg chg="mod">
          <ac:chgData name="Tsemach Mizrachi" userId="85fcc19c-b38c-410f-93a9-519990a4c1f0" providerId="ADAL" clId="{F7301F52-2653-4F42-8206-85DD798665E7}" dt="2023-04-26T09:09:27.968" v="17040" actId="1076"/>
          <ac:cxnSpMkLst>
            <pc:docMk/>
            <pc:sldMk cId="3462640132" sldId="518"/>
            <ac:cxnSpMk id="1068" creationId="{882F8E9A-E1E2-E002-5C71-851A775ACC03}"/>
          </ac:cxnSpMkLst>
        </pc:cxnChg>
        <pc:cxnChg chg="mod">
          <ac:chgData name="Tsemach Mizrachi" userId="85fcc19c-b38c-410f-93a9-519990a4c1f0" providerId="ADAL" clId="{F7301F52-2653-4F42-8206-85DD798665E7}" dt="2023-04-26T09:09:27.968" v="17040" actId="1076"/>
          <ac:cxnSpMkLst>
            <pc:docMk/>
            <pc:sldMk cId="3462640132" sldId="518"/>
            <ac:cxnSpMk id="1071" creationId="{14C0FFB0-B54B-0F12-B4E4-0368CA5A3925}"/>
          </ac:cxnSpMkLst>
        </pc:cxnChg>
        <pc:cxnChg chg="mod">
          <ac:chgData name="Tsemach Mizrachi" userId="85fcc19c-b38c-410f-93a9-519990a4c1f0" providerId="ADAL" clId="{F7301F52-2653-4F42-8206-85DD798665E7}" dt="2023-04-26T09:09:27.968" v="17040" actId="1076"/>
          <ac:cxnSpMkLst>
            <pc:docMk/>
            <pc:sldMk cId="3462640132" sldId="518"/>
            <ac:cxnSpMk id="1077" creationId="{E405B5C9-151C-7A3A-5055-007730A0FB62}"/>
          </ac:cxnSpMkLst>
        </pc:cxnChg>
        <pc:cxnChg chg="mod">
          <ac:chgData name="Tsemach Mizrachi" userId="85fcc19c-b38c-410f-93a9-519990a4c1f0" providerId="ADAL" clId="{F7301F52-2653-4F42-8206-85DD798665E7}" dt="2023-04-26T09:09:27.968" v="17040" actId="1076"/>
          <ac:cxnSpMkLst>
            <pc:docMk/>
            <pc:sldMk cId="3462640132" sldId="518"/>
            <ac:cxnSpMk id="1078" creationId="{81597B62-F804-ADFB-624F-6B1FE341BC7A}"/>
          </ac:cxnSpMkLst>
        </pc:cxnChg>
        <pc:cxnChg chg="mod">
          <ac:chgData name="Tsemach Mizrachi" userId="85fcc19c-b38c-410f-93a9-519990a4c1f0" providerId="ADAL" clId="{F7301F52-2653-4F42-8206-85DD798665E7}" dt="2023-04-26T09:09:27.968" v="17040" actId="1076"/>
          <ac:cxnSpMkLst>
            <pc:docMk/>
            <pc:sldMk cId="3462640132" sldId="518"/>
            <ac:cxnSpMk id="1081" creationId="{2E8C2D8D-E93D-AB2E-D64F-875BA0C81F08}"/>
          </ac:cxnSpMkLst>
        </pc:cxnChg>
        <pc:cxnChg chg="mod">
          <ac:chgData name="Tsemach Mizrachi" userId="85fcc19c-b38c-410f-93a9-519990a4c1f0" providerId="ADAL" clId="{F7301F52-2653-4F42-8206-85DD798665E7}" dt="2023-04-26T09:09:27.968" v="17040" actId="1076"/>
          <ac:cxnSpMkLst>
            <pc:docMk/>
            <pc:sldMk cId="3462640132" sldId="518"/>
            <ac:cxnSpMk id="1087" creationId="{BCB44F1A-1CBB-F96C-B757-CA9831C77B6B}"/>
          </ac:cxnSpMkLst>
        </pc:cxnChg>
        <pc:cxnChg chg="mod">
          <ac:chgData name="Tsemach Mizrachi" userId="85fcc19c-b38c-410f-93a9-519990a4c1f0" providerId="ADAL" clId="{F7301F52-2653-4F42-8206-85DD798665E7}" dt="2023-04-26T09:09:27.968" v="17040" actId="1076"/>
          <ac:cxnSpMkLst>
            <pc:docMk/>
            <pc:sldMk cId="3462640132" sldId="518"/>
            <ac:cxnSpMk id="3072" creationId="{50E96AF9-EA26-1D7C-4594-381DF7138997}"/>
          </ac:cxnSpMkLst>
        </pc:cxnChg>
        <pc:cxnChg chg="add mod">
          <ac:chgData name="Tsemach Mizrachi" userId="85fcc19c-b38c-410f-93a9-519990a4c1f0" providerId="ADAL" clId="{F7301F52-2653-4F42-8206-85DD798665E7}" dt="2023-04-26T09:08:00.352" v="16980" actId="164"/>
          <ac:cxnSpMkLst>
            <pc:docMk/>
            <pc:sldMk cId="3462640132" sldId="518"/>
            <ac:cxnSpMk id="3085" creationId="{FC619959-4F17-837F-6851-20A2324F9D6F}"/>
          </ac:cxnSpMkLst>
        </pc:cxnChg>
        <pc:cxnChg chg="add mod">
          <ac:chgData name="Tsemach Mizrachi" userId="85fcc19c-b38c-410f-93a9-519990a4c1f0" providerId="ADAL" clId="{F7301F52-2653-4F42-8206-85DD798665E7}" dt="2023-04-26T09:08:00.352" v="16980" actId="164"/>
          <ac:cxnSpMkLst>
            <pc:docMk/>
            <pc:sldMk cId="3462640132" sldId="518"/>
            <ac:cxnSpMk id="3090" creationId="{9DCED1CB-AC1D-E4F6-A6AA-AA551910988F}"/>
          </ac:cxnSpMkLst>
        </pc:cxnChg>
      </pc:sldChg>
      <pc:sldChg chg="addSp delSp modSp new mod setBg">
        <pc:chgData name="Tsemach Mizrachi" userId="85fcc19c-b38c-410f-93a9-519990a4c1f0" providerId="ADAL" clId="{F7301F52-2653-4F42-8206-85DD798665E7}" dt="2023-04-26T09:13:54.654" v="17082" actId="1035"/>
        <pc:sldMkLst>
          <pc:docMk/>
          <pc:sldMk cId="2544206207" sldId="519"/>
        </pc:sldMkLst>
        <pc:spChg chg="del">
          <ac:chgData name="Tsemach Mizrachi" userId="85fcc19c-b38c-410f-93a9-519990a4c1f0" providerId="ADAL" clId="{F7301F52-2653-4F42-8206-85DD798665E7}" dt="2023-04-26T09:11:12.357" v="17043" actId="478"/>
          <ac:spMkLst>
            <pc:docMk/>
            <pc:sldMk cId="2544206207" sldId="519"/>
            <ac:spMk id="2" creationId="{B54D681C-9F48-8932-2DDD-10AE2F48E73E}"/>
          </ac:spMkLst>
        </pc:spChg>
        <pc:spChg chg="del">
          <ac:chgData name="Tsemach Mizrachi" userId="85fcc19c-b38c-410f-93a9-519990a4c1f0" providerId="ADAL" clId="{F7301F52-2653-4F42-8206-85DD798665E7}" dt="2023-04-26T09:11:14.871" v="17044" actId="478"/>
          <ac:spMkLst>
            <pc:docMk/>
            <pc:sldMk cId="2544206207" sldId="519"/>
            <ac:spMk id="3" creationId="{D9BD56B9-4507-8DB2-12D1-6A83536C80C8}"/>
          </ac:spMkLst>
        </pc:spChg>
        <pc:spChg chg="add mod">
          <ac:chgData name="Tsemach Mizrachi" userId="85fcc19c-b38c-410f-93a9-519990a4c1f0" providerId="ADAL" clId="{F7301F52-2653-4F42-8206-85DD798665E7}" dt="2023-04-26T09:13:47.112" v="17076" actId="692"/>
          <ac:spMkLst>
            <pc:docMk/>
            <pc:sldMk cId="2544206207" sldId="519"/>
            <ac:spMk id="5" creationId="{9E2A6707-8377-1108-D98B-1E40F6A512F0}"/>
          </ac:spMkLst>
        </pc:spChg>
        <pc:spChg chg="add mod">
          <ac:chgData name="Tsemach Mizrachi" userId="85fcc19c-b38c-410f-93a9-519990a4c1f0" providerId="ADAL" clId="{F7301F52-2653-4F42-8206-85DD798665E7}" dt="2023-04-26T09:13:54.654" v="17082" actId="1035"/>
          <ac:spMkLst>
            <pc:docMk/>
            <pc:sldMk cId="2544206207" sldId="519"/>
            <ac:spMk id="6" creationId="{11126088-3C27-0020-4AC3-3B54A5111783}"/>
          </ac:spMkLst>
        </pc:spChg>
      </pc:sldChg>
      <pc:sldChg chg="modSp add mod">
        <pc:chgData name="Tsemach Mizrachi" userId="85fcc19c-b38c-410f-93a9-519990a4c1f0" providerId="ADAL" clId="{F7301F52-2653-4F42-8206-85DD798665E7}" dt="2023-04-26T09:14:23.706" v="17093" actId="20577"/>
        <pc:sldMkLst>
          <pc:docMk/>
          <pc:sldMk cId="844312355" sldId="520"/>
        </pc:sldMkLst>
        <pc:spChg chg="mod">
          <ac:chgData name="Tsemach Mizrachi" userId="85fcc19c-b38c-410f-93a9-519990a4c1f0" providerId="ADAL" clId="{F7301F52-2653-4F42-8206-85DD798665E7}" dt="2023-04-26T09:14:19.357" v="17084"/>
          <ac:spMkLst>
            <pc:docMk/>
            <pc:sldMk cId="844312355" sldId="520"/>
            <ac:spMk id="5" creationId="{9E2A6707-8377-1108-D98B-1E40F6A512F0}"/>
          </ac:spMkLst>
        </pc:spChg>
        <pc:spChg chg="mod">
          <ac:chgData name="Tsemach Mizrachi" userId="85fcc19c-b38c-410f-93a9-519990a4c1f0" providerId="ADAL" clId="{F7301F52-2653-4F42-8206-85DD798665E7}" dt="2023-04-26T09:14:23.706" v="17093" actId="20577"/>
          <ac:spMkLst>
            <pc:docMk/>
            <pc:sldMk cId="844312355" sldId="520"/>
            <ac:spMk id="6" creationId="{11126088-3C27-0020-4AC3-3B54A5111783}"/>
          </ac:spMkLst>
        </pc:spChg>
      </pc:sldChg>
      <pc:sldChg chg="modSp add mod">
        <pc:chgData name="Tsemach Mizrachi" userId="85fcc19c-b38c-410f-93a9-519990a4c1f0" providerId="ADAL" clId="{F7301F52-2653-4F42-8206-85DD798665E7}" dt="2023-04-26T09:15:15.451" v="17123" actId="20577"/>
        <pc:sldMkLst>
          <pc:docMk/>
          <pc:sldMk cId="2149368361" sldId="521"/>
        </pc:sldMkLst>
        <pc:spChg chg="mod">
          <ac:chgData name="Tsemach Mizrachi" userId="85fcc19c-b38c-410f-93a9-519990a4c1f0" providerId="ADAL" clId="{F7301F52-2653-4F42-8206-85DD798665E7}" dt="2023-04-26T09:15:02.859" v="17097" actId="1076"/>
          <ac:spMkLst>
            <pc:docMk/>
            <pc:sldMk cId="2149368361" sldId="521"/>
            <ac:spMk id="5" creationId="{9E2A6707-8377-1108-D98B-1E40F6A512F0}"/>
          </ac:spMkLst>
        </pc:spChg>
        <pc:spChg chg="mod">
          <ac:chgData name="Tsemach Mizrachi" userId="85fcc19c-b38c-410f-93a9-519990a4c1f0" providerId="ADAL" clId="{F7301F52-2653-4F42-8206-85DD798665E7}" dt="2023-04-26T09:15:15.451" v="17123" actId="20577"/>
          <ac:spMkLst>
            <pc:docMk/>
            <pc:sldMk cId="2149368361" sldId="521"/>
            <ac:spMk id="6" creationId="{11126088-3C27-0020-4AC3-3B54A5111783}"/>
          </ac:spMkLst>
        </pc:spChg>
      </pc:sldChg>
      <pc:sldChg chg="modSp add mod">
        <pc:chgData name="Tsemach Mizrachi" userId="85fcc19c-b38c-410f-93a9-519990a4c1f0" providerId="ADAL" clId="{F7301F52-2653-4F42-8206-85DD798665E7}" dt="2023-04-26T09:16:45.390" v="17173" actId="1076"/>
        <pc:sldMkLst>
          <pc:docMk/>
          <pc:sldMk cId="463645335" sldId="522"/>
        </pc:sldMkLst>
        <pc:spChg chg="mod">
          <ac:chgData name="Tsemach Mizrachi" userId="85fcc19c-b38c-410f-93a9-519990a4c1f0" providerId="ADAL" clId="{F7301F52-2653-4F42-8206-85DD798665E7}" dt="2023-04-26T09:16:41.537" v="17172" actId="1076"/>
          <ac:spMkLst>
            <pc:docMk/>
            <pc:sldMk cId="463645335" sldId="522"/>
            <ac:spMk id="5" creationId="{9E2A6707-8377-1108-D98B-1E40F6A512F0}"/>
          </ac:spMkLst>
        </pc:spChg>
        <pc:spChg chg="mod">
          <ac:chgData name="Tsemach Mizrachi" userId="85fcc19c-b38c-410f-93a9-519990a4c1f0" providerId="ADAL" clId="{F7301F52-2653-4F42-8206-85DD798665E7}" dt="2023-04-26T09:16:45.390" v="17173" actId="1076"/>
          <ac:spMkLst>
            <pc:docMk/>
            <pc:sldMk cId="463645335" sldId="522"/>
            <ac:spMk id="6" creationId="{11126088-3C27-0020-4AC3-3B54A511178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4/26/2023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4/26/2023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3.png"/></Relationships>
</file>

<file path=ppt/slides/_rels/slide203.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5.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9.sv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91.png"/><Relationship Id="rId4" Type="http://schemas.openxmlformats.org/officeDocument/2006/relationships/image" Target="../media/image4900.png"/></Relationships>
</file>

<file path=ppt/slides/_rels/slide20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6" Type="http://schemas.openxmlformats.org/officeDocument/2006/relationships/hyperlink" Target="https://medium.com/analytics-vidhya/understanding-and-implementation-of-residual-networks-resnets-b80f9a507b9c" TargetMode="External"/><Relationship Id="rId5" Type="http://schemas.openxmlformats.org/officeDocument/2006/relationships/hyperlink" Target="https://towardsdatascience.com/residual-blocks-building-blocks-of-resnet-fd90ca15d6ec" TargetMode="External"/><Relationship Id="rId4" Type="http://schemas.openxmlformats.org/officeDocument/2006/relationships/hyperlink" Target="https://towardsdatascience.com/batch-norm-explained-visually-how-it-works-and-why-neural-networks-need-it-b18919692739"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10.jpe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475.png"/><Relationship Id="rId1" Type="http://schemas.openxmlformats.org/officeDocument/2006/relationships/slideLayout" Target="../slideLayouts/slideLayout2.xml"/><Relationship Id="rId4" Type="http://schemas.openxmlformats.org/officeDocument/2006/relationships/image" Target="../media/image514.png"/></Relationships>
</file>

<file path=ppt/slides/_rels/slide22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51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6.png"/><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23.gif"/><Relationship Id="rId2" Type="http://schemas.openxmlformats.org/officeDocument/2006/relationships/image" Target="../media/image522.gif"/><Relationship Id="rId1" Type="http://schemas.openxmlformats.org/officeDocument/2006/relationships/slideLayout" Target="../slideLayouts/slideLayout2.xml"/><Relationship Id="rId4" Type="http://schemas.openxmlformats.org/officeDocument/2006/relationships/image" Target="../media/image524.gi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25.png"/><Relationship Id="rId1" Type="http://schemas.openxmlformats.org/officeDocument/2006/relationships/slideLayout" Target="../slideLayouts/slideLayout2.xml"/><Relationship Id="rId4" Type="http://schemas.openxmlformats.org/officeDocument/2006/relationships/image" Target="../media/image526.png"/></Relationships>
</file>

<file path=ppt/slides/_rels/slide23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Dropout</a:t>
            </a:r>
            <a:endParaRPr lang="he-IL" sz="8000" dirty="0"/>
          </a:p>
        </p:txBody>
      </p:sp>
    </p:spTree>
    <p:extLst>
      <p:ext uri="{BB962C8B-B14F-4D97-AF65-F5344CB8AC3E}">
        <p14:creationId xmlns:p14="http://schemas.microsoft.com/office/powerpoint/2010/main" val="3511763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Batch Normalization</a:t>
            </a:r>
            <a:endParaRPr lang="he-IL" sz="8000" dirty="0"/>
          </a:p>
        </p:txBody>
      </p:sp>
    </p:spTree>
    <p:extLst>
      <p:ext uri="{BB962C8B-B14F-4D97-AF65-F5344CB8AC3E}">
        <p14:creationId xmlns:p14="http://schemas.microsoft.com/office/powerpoint/2010/main" val="17386879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A26F56FE-BAC0-BFE8-A741-EB6582A82C67}"/>
              </a:ext>
            </a:extLst>
          </p:cNvPr>
          <p:cNvSpPr/>
          <p:nvPr/>
        </p:nvSpPr>
        <p:spPr>
          <a:xfrm>
            <a:off x="3671909" y="1872205"/>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Rounded Corners 5">
            <a:extLst>
              <a:ext uri="{FF2B5EF4-FFF2-40B4-BE49-F238E27FC236}">
                <a16:creationId xmlns:a16="http://schemas.microsoft.com/office/drawing/2014/main" id="{141210B5-751F-A8D4-67EA-39AA59212B3F}"/>
              </a:ext>
            </a:extLst>
          </p:cNvPr>
          <p:cNvSpPr/>
          <p:nvPr/>
        </p:nvSpPr>
        <p:spPr>
          <a:xfrm>
            <a:off x="3112097" y="1872206"/>
            <a:ext cx="444794" cy="2644375"/>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C1233AB3-4600-03B6-AF09-A30DF5D26AC0}"/>
              </a:ext>
            </a:extLst>
          </p:cNvPr>
          <p:cNvSpPr/>
          <p:nvPr/>
        </p:nvSpPr>
        <p:spPr>
          <a:xfrm>
            <a:off x="2552285"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Rounded Corners 8">
            <a:extLst>
              <a:ext uri="{FF2B5EF4-FFF2-40B4-BE49-F238E27FC236}">
                <a16:creationId xmlns:a16="http://schemas.microsoft.com/office/drawing/2014/main" id="{ABB8D11F-EF13-0094-2AA6-BBF0244186D7}"/>
              </a:ext>
            </a:extLst>
          </p:cNvPr>
          <p:cNvSpPr/>
          <p:nvPr/>
        </p:nvSpPr>
        <p:spPr>
          <a:xfrm>
            <a:off x="1981694"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 name="Group 13">
            <a:extLst>
              <a:ext uri="{FF2B5EF4-FFF2-40B4-BE49-F238E27FC236}">
                <a16:creationId xmlns:a16="http://schemas.microsoft.com/office/drawing/2014/main" id="{FDA3C0FD-5E67-26AA-4235-FC8123303F67}"/>
              </a:ext>
            </a:extLst>
          </p:cNvPr>
          <p:cNvGrpSpPr/>
          <p:nvPr/>
        </p:nvGrpSpPr>
        <p:grpSpPr>
          <a:xfrm>
            <a:off x="9642761" y="5607534"/>
            <a:ext cx="1776008" cy="756384"/>
            <a:chOff x="9785053" y="5607534"/>
            <a:chExt cx="1633716" cy="756384"/>
          </a:xfrm>
        </p:grpSpPr>
        <p:sp>
          <p:nvSpPr>
            <p:cNvPr id="13" name="Rectangle 12">
              <a:extLst>
                <a:ext uri="{FF2B5EF4-FFF2-40B4-BE49-F238E27FC236}">
                  <a16:creationId xmlns:a16="http://schemas.microsoft.com/office/drawing/2014/main" id="{174A8AC2-499B-7692-09DB-9D913EF10CE6}"/>
                </a:ext>
              </a:extLst>
            </p:cNvPr>
            <p:cNvSpPr/>
            <p:nvPr/>
          </p:nvSpPr>
          <p:spPr>
            <a:xfrm>
              <a:off x="9785053" y="5614349"/>
              <a:ext cx="712312" cy="749569"/>
            </a:xfrm>
            <a:prstGeom prst="rect">
              <a:avLst/>
            </a:prstGeom>
            <a:solidFill>
              <a:srgbClr val="F2F2F2"/>
            </a:solidFill>
          </p:spPr>
          <p:txBody>
            <a:bodyPr wrap="square" lIns="72000" tIns="234000" rIns="180000" bIns="234000" rtlCol="1">
              <a:spAutoFit/>
            </a:bodyPr>
            <a:lstStyle/>
            <a:p>
              <a:r>
                <a:rPr lang="en-US" dirty="0">
                  <a:solidFill>
                    <a:schemeClr val="tx1"/>
                  </a:solidFill>
                </a:rPr>
                <a:t>STD = </a:t>
              </a:r>
              <a:endParaRPr lang="he-IL" dirty="0">
                <a:solidFill>
                  <a:schemeClr val="tx1"/>
                </a:solidFill>
              </a:endParaRPr>
            </a:p>
          </p:txBody>
        </p:sp>
        <p:pic>
          <p:nvPicPr>
            <p:cNvPr id="11" name="Picture 10">
              <a:extLst>
                <a:ext uri="{FF2B5EF4-FFF2-40B4-BE49-F238E27FC236}">
                  <a16:creationId xmlns:a16="http://schemas.microsoft.com/office/drawing/2014/main" id="{F88D2AD0-C6A0-8930-3FCB-54CA2AADAF33}"/>
                </a:ext>
              </a:extLst>
            </p:cNvPr>
            <p:cNvPicPr>
              <a:picLocks noChangeAspect="1"/>
            </p:cNvPicPr>
            <p:nvPr/>
          </p:nvPicPr>
          <p:blipFill>
            <a:blip r:embed="rId4"/>
            <a:stretch>
              <a:fillRect/>
            </a:stretch>
          </p:blipFill>
          <p:spPr>
            <a:xfrm>
              <a:off x="10381673" y="5607534"/>
              <a:ext cx="1037096" cy="752402"/>
            </a:xfrm>
            <a:prstGeom prst="rect">
              <a:avLst/>
            </a:prstGeom>
          </p:spPr>
        </p:pic>
      </p:grpSp>
      <p:pic>
        <p:nvPicPr>
          <p:cNvPr id="16" name="Picture 15">
            <a:extLst>
              <a:ext uri="{FF2B5EF4-FFF2-40B4-BE49-F238E27FC236}">
                <a16:creationId xmlns:a16="http://schemas.microsoft.com/office/drawing/2014/main" id="{92F6F4C6-EBE1-8056-6E9E-0538967A235E}"/>
              </a:ext>
            </a:extLst>
          </p:cNvPr>
          <p:cNvPicPr>
            <a:picLocks noChangeAspect="1"/>
          </p:cNvPicPr>
          <p:nvPr/>
        </p:nvPicPr>
        <p:blipFill>
          <a:blip r:embed="rId5"/>
          <a:stretch>
            <a:fillRect/>
          </a:stretch>
        </p:blipFill>
        <p:spPr>
          <a:xfrm>
            <a:off x="8043759" y="5647471"/>
            <a:ext cx="1194692" cy="712465"/>
          </a:xfrm>
          <a:prstGeom prst="rect">
            <a:avLst/>
          </a:prstGeom>
        </p:spPr>
      </p:pic>
    </p:spTree>
    <p:extLst>
      <p:ext uri="{BB962C8B-B14F-4D97-AF65-F5344CB8AC3E}">
        <p14:creationId xmlns:p14="http://schemas.microsoft.com/office/powerpoint/2010/main" val="558337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9194"/>
            <a:ext cx="6667500" cy="2498641"/>
            <a:chOff x="491613" y="1479194"/>
            <a:chExt cx="6667500" cy="2498641"/>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507213"/>
              <a:ext cx="960582" cy="721886"/>
              <a:chOff x="1403927" y="1228593"/>
              <a:chExt cx="960582" cy="721886"/>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228593"/>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64774"/>
                <a:ext cx="0" cy="28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xmlns="">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Residual Block</a:t>
            </a:r>
            <a:endParaRPr lang="he-IL" sz="8000" dirty="0"/>
          </a:p>
        </p:txBody>
      </p:sp>
    </p:spTree>
    <p:extLst>
      <p:ext uri="{BB962C8B-B14F-4D97-AF65-F5344CB8AC3E}">
        <p14:creationId xmlns:p14="http://schemas.microsoft.com/office/powerpoint/2010/main" val="37837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a:t>
            </a:r>
          </a:p>
        </p:txBody>
      </p:sp>
      <p:pic>
        <p:nvPicPr>
          <p:cNvPr id="1026" name="Picture 2">
            <a:extLst>
              <a:ext uri="{FF2B5EF4-FFF2-40B4-BE49-F238E27FC236}">
                <a16:creationId xmlns:a16="http://schemas.microsoft.com/office/drawing/2014/main" id="{75741970-3F38-8CE2-2601-A3C9BFFC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89484"/>
            <a:ext cx="5719039" cy="3300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B2EDB-FFEE-820E-136C-84F66A164827}"/>
              </a:ext>
            </a:extLst>
          </p:cNvPr>
          <p:cNvSpPr txBox="1"/>
          <p:nvPr/>
        </p:nvSpPr>
        <p:spPr>
          <a:xfrm>
            <a:off x="6391564" y="1477818"/>
            <a:ext cx="5218545" cy="923330"/>
          </a:xfrm>
          <a:prstGeom prst="rect">
            <a:avLst/>
          </a:prstGeom>
          <a:noFill/>
          <a:ln>
            <a:solidFill>
              <a:schemeClr val="bg1">
                <a:lumMod val="50000"/>
              </a:schemeClr>
            </a:solidFill>
          </a:ln>
        </p:spPr>
        <p:txBody>
          <a:bodyPr wrap="square" rtlCol="1">
            <a:spAutoFit/>
          </a:bodyPr>
          <a:lstStyle/>
          <a:p>
            <a:r>
              <a:rPr lang="en-US" b="0" i="0" dirty="0">
                <a:solidFill>
                  <a:schemeClr val="bg1">
                    <a:lumMod val="50000"/>
                  </a:schemeClr>
                </a:solidFill>
                <a:effectLst/>
                <a:latin typeface="source-serif-pro"/>
              </a:rPr>
              <a:t>In a network with residual blocks, each layer feeds into the next layer and directly into the layers about 2–3 hops away</a:t>
            </a:r>
            <a:endParaRPr lang="he-IL" dirty="0">
              <a:solidFill>
                <a:schemeClr val="bg1">
                  <a:lumMod val="50000"/>
                </a:schemeClr>
              </a:solidFill>
            </a:endParaRPr>
          </a:p>
        </p:txBody>
      </p:sp>
    </p:spTree>
    <p:extLst>
      <p:ext uri="{BB962C8B-B14F-4D97-AF65-F5344CB8AC3E}">
        <p14:creationId xmlns:p14="http://schemas.microsoft.com/office/powerpoint/2010/main" val="1663884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Why?</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2339102"/>
          </a:xfrm>
          <a:prstGeom prst="rect">
            <a:avLst/>
          </a:prstGeom>
          <a:noFill/>
          <a:ln>
            <a:solidFill>
              <a:schemeClr val="bg1">
                <a:lumMod val="50000"/>
              </a:schemeClr>
            </a:solidFill>
          </a:ln>
        </p:spPr>
        <p:txBody>
          <a:bodyPr wrap="square" rtlCol="1">
            <a:spAutoFit/>
          </a:bodyPr>
          <a:lstStyle/>
          <a:p>
            <a:pPr marL="285750" indent="-285750">
              <a:spcAft>
                <a:spcPts val="800"/>
              </a:spcAft>
              <a:buFont typeface="Arial" panose="020B0604020202020204" pitchFamily="34" charset="0"/>
              <a:buChar char="•"/>
            </a:pPr>
            <a:r>
              <a:rPr lang="en-US" b="0" i="0" dirty="0">
                <a:solidFill>
                  <a:srgbClr val="292929"/>
                </a:solidFill>
                <a:effectLst/>
                <a:latin typeface="source-serif-pro"/>
              </a:rPr>
              <a:t>neural networks are universal function approximators</a:t>
            </a:r>
          </a:p>
          <a:p>
            <a:pPr marL="285750" indent="-285750">
              <a:spcAft>
                <a:spcPts val="800"/>
              </a:spcAft>
              <a:buFont typeface="Arial" panose="020B0604020202020204" pitchFamily="34" charset="0"/>
              <a:buChar char="•"/>
            </a:pPr>
            <a:r>
              <a:rPr lang="en-US" dirty="0">
                <a:solidFill>
                  <a:srgbClr val="292929"/>
                </a:solidFill>
                <a:latin typeface="source-serif-pro"/>
              </a:rPr>
              <a:t>Increasing the number layers suppose to increase accuracy, </a:t>
            </a:r>
            <a:r>
              <a:rPr lang="en-US" b="1" dirty="0">
                <a:solidFill>
                  <a:srgbClr val="292929"/>
                </a:solidFill>
                <a:latin typeface="source-serif-pro"/>
              </a:rPr>
              <a:t>but there is a limit</a:t>
            </a:r>
          </a:p>
          <a:p>
            <a:pPr marL="285750" indent="-285750">
              <a:spcAft>
                <a:spcPts val="800"/>
              </a:spcAft>
              <a:buFont typeface="Arial" panose="020B0604020202020204" pitchFamily="34" charset="0"/>
              <a:buChar char="•"/>
            </a:pPr>
            <a:r>
              <a:rPr lang="en-US" dirty="0">
                <a:solidFill>
                  <a:srgbClr val="292929"/>
                </a:solidFill>
                <a:latin typeface="source-serif-pro"/>
              </a:rPr>
              <a:t>It turn out that deep neural network sometime unable to learn even simple function due problems like </a:t>
            </a:r>
            <a:r>
              <a:rPr lang="en-US" b="0" i="0" dirty="0">
                <a:solidFill>
                  <a:srgbClr val="292929"/>
                </a:solidFill>
                <a:effectLst/>
                <a:latin typeface="source-serif-pro"/>
              </a:rPr>
              <a:t>vanishing gradients and the curse of dimensionality.</a:t>
            </a:r>
          </a:p>
          <a:p>
            <a:pPr marL="285750" indent="-285750">
              <a:spcAft>
                <a:spcPts val="800"/>
              </a:spcAft>
              <a:buFont typeface="Arial" panose="020B0604020202020204" pitchFamily="34" charset="0"/>
              <a:buChar char="•"/>
            </a:pPr>
            <a:r>
              <a:rPr lang="en-US" b="0" i="0" dirty="0">
                <a:solidFill>
                  <a:srgbClr val="292929"/>
                </a:solidFill>
                <a:effectLst/>
                <a:latin typeface="source-serif-pro"/>
              </a:rPr>
              <a:t>During gradient descent, as we backprop from the final layer back to the first layer, we are multiplying by the weight matrix on each step. If the gradients are small, due to large number of multiplications, the gradient can decrease exponentially quickly to zero (or, in rare cases, grow exponentially quickly and “explode” to take very large values).</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r>
              <a:rPr lang="en-US" dirty="0"/>
              <a:t>So why we need residual block?</a:t>
            </a:r>
            <a:endParaRPr lang="he-IL" dirty="0"/>
          </a:p>
        </p:txBody>
      </p:sp>
      <p:pic>
        <p:nvPicPr>
          <p:cNvPr id="2050" name="Picture 2">
            <a:extLst>
              <a:ext uri="{FF2B5EF4-FFF2-40B4-BE49-F238E27FC236}">
                <a16:creationId xmlns:a16="http://schemas.microsoft.com/office/drawing/2014/main" id="{5AC79832-C0A2-F056-6F5B-1AF407DD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56" y="4269287"/>
            <a:ext cx="6667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289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Solution</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646331"/>
          </a:xfrm>
          <a:prstGeom prst="rect">
            <a:avLst/>
          </a:prstGeom>
          <a:noFill/>
          <a:ln>
            <a:solidFill>
              <a:schemeClr val="bg1">
                <a:lumMod val="50000"/>
              </a:schemeClr>
            </a:solidFill>
          </a:ln>
        </p:spPr>
        <p:txBody>
          <a:bodyPr wrap="square" rtlCol="1">
            <a:spAutoFit/>
          </a:bodyPr>
          <a:lstStyle/>
          <a:p>
            <a:pPr>
              <a:spcAft>
                <a:spcPts val="800"/>
              </a:spcAft>
            </a:pPr>
            <a:r>
              <a:rPr lang="en-US" b="0" i="0" dirty="0">
                <a:solidFill>
                  <a:srgbClr val="292929"/>
                </a:solidFill>
                <a:effectLst/>
                <a:latin typeface="source-serif-pro"/>
              </a:rPr>
              <a:t>The idea is that instead of letting layers learn the approximation of H(x), let the network fit the </a:t>
            </a:r>
            <a:r>
              <a:rPr lang="en-US" b="1" i="1" dirty="0">
                <a:solidFill>
                  <a:srgbClr val="292929"/>
                </a:solidFill>
                <a:effectLst/>
                <a:latin typeface="source-serif-pro"/>
              </a:rPr>
              <a:t>residual mapping</a:t>
            </a:r>
            <a:r>
              <a:rPr lang="en-US" b="0" i="0" dirty="0">
                <a:solidFill>
                  <a:srgbClr val="292929"/>
                </a:solidFill>
                <a:effectLst/>
                <a:latin typeface="source-serif-pro"/>
              </a:rPr>
              <a:t>. So, instead of say H(x), initial mapping</a:t>
            </a:r>
            <a:r>
              <a:rPr lang="en-US" b="0" i="1" dirty="0">
                <a:solidFill>
                  <a:srgbClr val="292929"/>
                </a:solidFill>
                <a:effectLst/>
                <a:latin typeface="source-serif-pro"/>
              </a:rPr>
              <a:t>, </a:t>
            </a:r>
            <a:r>
              <a:rPr lang="en-US" b="0" i="0" dirty="0">
                <a:solidFill>
                  <a:srgbClr val="292929"/>
                </a:solidFill>
                <a:effectLst/>
                <a:latin typeface="source-serif-pro"/>
              </a:rPr>
              <a:t>let the network fit, </a:t>
            </a:r>
            <a:r>
              <a:rPr lang="en-US" b="0" i="0" dirty="0">
                <a:solidFill>
                  <a:srgbClr val="0070C0"/>
                </a:solidFill>
                <a:effectLst/>
                <a:latin typeface="source-serif-pro"/>
              </a:rPr>
              <a:t>F(x) := H(x) - x</a:t>
            </a:r>
            <a:r>
              <a:rPr lang="en-US" b="0" i="0" dirty="0">
                <a:solidFill>
                  <a:srgbClr val="292929"/>
                </a:solidFill>
                <a:effectLst/>
                <a:latin typeface="source-serif-pro"/>
              </a:rPr>
              <a:t> which gives </a:t>
            </a:r>
            <a:r>
              <a:rPr lang="en-US" b="0" i="0" dirty="0">
                <a:solidFill>
                  <a:srgbClr val="0070C0"/>
                </a:solidFill>
                <a:effectLst/>
                <a:latin typeface="source-serif-pro"/>
              </a:rPr>
              <a:t>H(x) := F(x) + x</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pPr algn="l"/>
            <a:r>
              <a:rPr lang="en-US" b="1" i="0" dirty="0">
                <a:solidFill>
                  <a:srgbClr val="292929"/>
                </a:solidFill>
                <a:effectLst/>
                <a:latin typeface="source-serif-pro"/>
              </a:rPr>
              <a:t>Solution:</a:t>
            </a:r>
            <a:r>
              <a:rPr lang="en-US" b="0" i="0" dirty="0">
                <a:solidFill>
                  <a:srgbClr val="292929"/>
                </a:solidFill>
                <a:effectLst/>
                <a:latin typeface="source-serif-pro"/>
              </a:rPr>
              <a:t> </a:t>
            </a:r>
            <a:r>
              <a:rPr lang="en-US" b="0" i="0" dirty="0">
                <a:solidFill>
                  <a:srgbClr val="0070C0"/>
                </a:solidFill>
                <a:effectLst/>
                <a:latin typeface="source-serif-pro"/>
              </a:rPr>
              <a:t>Residual Block / Identity block</a:t>
            </a:r>
          </a:p>
        </p:txBody>
      </p:sp>
      <p:pic>
        <p:nvPicPr>
          <p:cNvPr id="3074" name="Picture 2">
            <a:extLst>
              <a:ext uri="{FF2B5EF4-FFF2-40B4-BE49-F238E27FC236}">
                <a16:creationId xmlns:a16="http://schemas.microsoft.com/office/drawing/2014/main" id="{78809FEA-C293-9D3A-67B5-C23338E5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141" y="2831812"/>
            <a:ext cx="6457950" cy="3448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1635-5541-B6F5-B279-E7ABCE9AD945}"/>
              </a:ext>
            </a:extLst>
          </p:cNvPr>
          <p:cNvSpPr txBox="1"/>
          <p:nvPr/>
        </p:nvSpPr>
        <p:spPr>
          <a:xfrm>
            <a:off x="604115" y="2440256"/>
            <a:ext cx="3897745" cy="369332"/>
          </a:xfrm>
          <a:prstGeom prst="rect">
            <a:avLst/>
          </a:prstGeom>
          <a:solidFill>
            <a:srgbClr val="F2F2F2"/>
          </a:solidFill>
        </p:spPr>
        <p:txBody>
          <a:bodyPr wrap="square" rtlCol="1">
            <a:spAutoFit/>
          </a:bodyPr>
          <a:lstStyle/>
          <a:p>
            <a:r>
              <a:rPr lang="pt-BR" dirty="0"/>
              <a:t>R(x) = Output — Input = H(x) — x</a:t>
            </a:r>
          </a:p>
        </p:txBody>
      </p:sp>
      <p:sp>
        <p:nvSpPr>
          <p:cNvPr id="7" name="TextBox 6">
            <a:extLst>
              <a:ext uri="{FF2B5EF4-FFF2-40B4-BE49-F238E27FC236}">
                <a16:creationId xmlns:a16="http://schemas.microsoft.com/office/drawing/2014/main" id="{F58D901F-AE71-55BB-9593-0055F4A18832}"/>
              </a:ext>
            </a:extLst>
          </p:cNvPr>
          <p:cNvSpPr txBox="1"/>
          <p:nvPr/>
        </p:nvSpPr>
        <p:spPr>
          <a:xfrm>
            <a:off x="604115" y="2997323"/>
            <a:ext cx="3897745" cy="369332"/>
          </a:xfrm>
          <a:prstGeom prst="rect">
            <a:avLst/>
          </a:prstGeom>
          <a:solidFill>
            <a:srgbClr val="F2F2F2"/>
          </a:solidFill>
        </p:spPr>
        <p:txBody>
          <a:bodyPr wrap="square" rtlCol="1">
            <a:spAutoFit/>
          </a:bodyPr>
          <a:lstStyle/>
          <a:p>
            <a:r>
              <a:rPr lang="pt-BR" b="0" i="1" dirty="0">
                <a:solidFill>
                  <a:srgbClr val="292929"/>
                </a:solidFill>
                <a:effectLst/>
                <a:latin typeface="source-code-pro"/>
              </a:rPr>
              <a:t>H(x)</a:t>
            </a:r>
            <a:r>
              <a:rPr lang="pt-BR" b="0" i="0" dirty="0">
                <a:solidFill>
                  <a:srgbClr val="292929"/>
                </a:solidFill>
                <a:effectLst/>
                <a:latin typeface="source-code-pro"/>
              </a:rPr>
              <a:t> = </a:t>
            </a:r>
            <a:r>
              <a:rPr lang="pt-BR" b="0" i="1" dirty="0">
                <a:solidFill>
                  <a:srgbClr val="292929"/>
                </a:solidFill>
                <a:effectLst/>
                <a:latin typeface="source-code-pro"/>
              </a:rPr>
              <a:t>R(x)</a:t>
            </a:r>
            <a:r>
              <a:rPr lang="pt-BR" b="0" i="0" dirty="0">
                <a:solidFill>
                  <a:srgbClr val="292929"/>
                </a:solidFill>
                <a:effectLst/>
                <a:latin typeface="source-code-pro"/>
              </a:rPr>
              <a:t> + </a:t>
            </a:r>
            <a:r>
              <a:rPr lang="pt-BR" b="0" i="1" dirty="0">
                <a:solidFill>
                  <a:srgbClr val="292929"/>
                </a:solidFill>
                <a:effectLst/>
                <a:latin typeface="source-code-pro"/>
              </a:rPr>
              <a:t>x</a:t>
            </a:r>
            <a:endParaRPr lang="pt-BR" dirty="0"/>
          </a:p>
        </p:txBody>
      </p:sp>
      <p:sp>
        <p:nvSpPr>
          <p:cNvPr id="8" name="TextBox 7">
            <a:extLst>
              <a:ext uri="{FF2B5EF4-FFF2-40B4-BE49-F238E27FC236}">
                <a16:creationId xmlns:a16="http://schemas.microsoft.com/office/drawing/2014/main" id="{703F9F13-E3B7-149A-D908-B4CE4BB56CBA}"/>
              </a:ext>
            </a:extLst>
          </p:cNvPr>
          <p:cNvSpPr txBox="1"/>
          <p:nvPr/>
        </p:nvSpPr>
        <p:spPr>
          <a:xfrm>
            <a:off x="581890" y="4094172"/>
            <a:ext cx="5011528"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The approach is to add </a:t>
            </a:r>
            <a:r>
              <a:rPr lang="en-US" b="0" i="1" dirty="0">
                <a:solidFill>
                  <a:schemeClr val="bg1">
                    <a:lumMod val="50000"/>
                  </a:schemeClr>
                </a:solidFill>
                <a:effectLst/>
                <a:latin typeface="source-serif-pro"/>
              </a:rPr>
              <a:t>a </a:t>
            </a:r>
            <a:r>
              <a:rPr lang="en-US" b="1" i="1" dirty="0">
                <a:solidFill>
                  <a:schemeClr val="bg1">
                    <a:lumMod val="50000"/>
                  </a:schemeClr>
                </a:solidFill>
                <a:effectLst/>
                <a:latin typeface="source-serif-pro"/>
              </a:rPr>
              <a:t>shortcut</a:t>
            </a:r>
            <a:r>
              <a:rPr lang="en-US" b="0" i="1" dirty="0">
                <a:solidFill>
                  <a:schemeClr val="bg1">
                    <a:lumMod val="50000"/>
                  </a:schemeClr>
                </a:solidFill>
                <a:effectLst/>
                <a:latin typeface="source-serif-pro"/>
              </a:rPr>
              <a:t> or a </a:t>
            </a:r>
            <a:r>
              <a:rPr lang="en-US" b="1" i="1" dirty="0">
                <a:solidFill>
                  <a:schemeClr val="bg1">
                    <a:lumMod val="50000"/>
                  </a:schemeClr>
                </a:solidFill>
                <a:effectLst/>
                <a:latin typeface="source-serif-pro"/>
              </a:rPr>
              <a:t>skip connection</a:t>
            </a:r>
            <a:r>
              <a:rPr lang="en-US" b="0" i="0" dirty="0">
                <a:solidFill>
                  <a:schemeClr val="bg1">
                    <a:lumMod val="50000"/>
                  </a:schemeClr>
                </a:solidFill>
                <a:effectLst/>
                <a:latin typeface="source-serif-pro"/>
              </a:rPr>
              <a:t> that allows information to flow more easily from one layer to the next layer.</a:t>
            </a:r>
          </a:p>
        </p:txBody>
      </p:sp>
    </p:spTree>
    <p:extLst>
      <p:ext uri="{BB962C8B-B14F-4D97-AF65-F5344CB8AC3E}">
        <p14:creationId xmlns:p14="http://schemas.microsoft.com/office/powerpoint/2010/main" val="1009737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Residual Block – Architecture </a:t>
            </a:r>
          </a:p>
        </p:txBody>
      </p:sp>
      <p:pic>
        <p:nvPicPr>
          <p:cNvPr id="8" name="Picture 7">
            <a:extLst>
              <a:ext uri="{FF2B5EF4-FFF2-40B4-BE49-F238E27FC236}">
                <a16:creationId xmlns:a16="http://schemas.microsoft.com/office/drawing/2014/main" id="{6AB599BE-DFCE-88CE-74C5-AA7741E344FF}"/>
              </a:ext>
            </a:extLst>
          </p:cNvPr>
          <p:cNvPicPr>
            <a:picLocks noChangeAspect="1"/>
          </p:cNvPicPr>
          <p:nvPr/>
        </p:nvPicPr>
        <p:blipFill>
          <a:blip r:embed="rId2"/>
          <a:stretch>
            <a:fillRect/>
          </a:stretch>
        </p:blipFill>
        <p:spPr>
          <a:xfrm>
            <a:off x="572654" y="3247791"/>
            <a:ext cx="7792537" cy="1286054"/>
          </a:xfrm>
          <a:prstGeom prst="rect">
            <a:avLst/>
          </a:prstGeom>
        </p:spPr>
      </p:pic>
      <p:sp>
        <p:nvSpPr>
          <p:cNvPr id="9" name="TextBox 8">
            <a:extLst>
              <a:ext uri="{FF2B5EF4-FFF2-40B4-BE49-F238E27FC236}">
                <a16:creationId xmlns:a16="http://schemas.microsoft.com/office/drawing/2014/main" id="{90D3AE2F-DF64-4CE0-1209-8CE84CBC2EA6}"/>
              </a:ext>
            </a:extLst>
          </p:cNvPr>
          <p:cNvSpPr txBox="1"/>
          <p:nvPr/>
        </p:nvSpPr>
        <p:spPr>
          <a:xfrm>
            <a:off x="572654" y="1175481"/>
            <a:ext cx="8682182" cy="1354217"/>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In a traditional network are learning the true output </a:t>
            </a:r>
            <a:r>
              <a:rPr lang="en-US" b="0" i="1" dirty="0">
                <a:solidFill>
                  <a:schemeClr val="bg1">
                    <a:lumMod val="50000"/>
                  </a:schemeClr>
                </a:solidFill>
                <a:effectLst/>
                <a:latin typeface="source-serif-pro"/>
              </a:rPr>
              <a:t>H(x)</a:t>
            </a:r>
            <a:r>
              <a:rPr lang="en-US" dirty="0">
                <a:solidFill>
                  <a:schemeClr val="bg1">
                    <a:lumMod val="50000"/>
                  </a:schemeClr>
                </a:solidFill>
                <a:latin typeface="source-serif-pro"/>
              </a:rPr>
              <a:t>.</a:t>
            </a:r>
          </a:p>
          <a:p>
            <a:pPr>
              <a:spcAft>
                <a:spcPts val="600"/>
              </a:spcAft>
            </a:pPr>
            <a:r>
              <a:rPr lang="en-US" b="0" i="0" dirty="0">
                <a:solidFill>
                  <a:schemeClr val="bg1">
                    <a:lumMod val="50000"/>
                  </a:schemeClr>
                </a:solidFill>
                <a:effectLst/>
                <a:latin typeface="source-serif-pro"/>
              </a:rPr>
              <a:t> whereas the layers in a residual network are learning the residual </a:t>
            </a:r>
            <a:r>
              <a:rPr lang="en-US" b="0" i="1" dirty="0">
                <a:solidFill>
                  <a:schemeClr val="bg1">
                    <a:lumMod val="50000"/>
                  </a:schemeClr>
                </a:solidFill>
                <a:effectLst/>
                <a:latin typeface="source-serif-pro"/>
              </a:rPr>
              <a:t>R(x)</a:t>
            </a:r>
            <a:r>
              <a:rPr lang="en-US" b="0" i="0" dirty="0">
                <a:solidFill>
                  <a:schemeClr val="bg1">
                    <a:lumMod val="50000"/>
                  </a:schemeClr>
                </a:solidFill>
                <a:effectLst/>
                <a:latin typeface="source-serif-pro"/>
              </a:rPr>
              <a:t>. Hence, the name: </a:t>
            </a:r>
            <a:r>
              <a:rPr lang="en-US" b="1" i="1" dirty="0">
                <a:solidFill>
                  <a:schemeClr val="bg1">
                    <a:lumMod val="50000"/>
                  </a:schemeClr>
                </a:solidFill>
                <a:effectLst/>
                <a:latin typeface="source-serif-pro"/>
              </a:rPr>
              <a:t>Residual Block</a:t>
            </a:r>
            <a:r>
              <a:rPr lang="en-US" b="0" i="0" dirty="0">
                <a:solidFill>
                  <a:schemeClr val="bg1">
                    <a:lumMod val="50000"/>
                  </a:schemeClr>
                </a:solidFill>
                <a:effectLst/>
                <a:latin typeface="source-serif-pro"/>
              </a:rPr>
              <a:t>.</a:t>
            </a:r>
          </a:p>
          <a:p>
            <a:pPr>
              <a:spcAft>
                <a:spcPts val="600"/>
              </a:spcAft>
            </a:pPr>
            <a:r>
              <a:rPr lang="en-US" b="0" i="0" dirty="0">
                <a:solidFill>
                  <a:schemeClr val="bg1">
                    <a:lumMod val="50000"/>
                  </a:schemeClr>
                </a:solidFill>
                <a:effectLst/>
                <a:latin typeface="source-serif-pro"/>
              </a:rPr>
              <a:t>In residual block we calculate the different between the desire </a:t>
            </a:r>
            <a:r>
              <a:rPr lang="en-US" b="0" i="1" dirty="0">
                <a:solidFill>
                  <a:schemeClr val="bg1">
                    <a:lumMod val="50000"/>
                  </a:schemeClr>
                </a:solidFill>
                <a:effectLst/>
                <a:latin typeface="source-serif-pro"/>
              </a:rPr>
              <a:t>H(x) and x. </a:t>
            </a:r>
            <a:r>
              <a:rPr lang="en-US" b="0" i="0" dirty="0">
                <a:solidFill>
                  <a:schemeClr val="bg1">
                    <a:lumMod val="50000"/>
                  </a:schemeClr>
                </a:solidFill>
                <a:effectLst/>
                <a:latin typeface="source-serif-pro"/>
              </a:rPr>
              <a:t> </a:t>
            </a:r>
          </a:p>
        </p:txBody>
      </p:sp>
    </p:spTree>
    <p:extLst>
      <p:ext uri="{BB962C8B-B14F-4D97-AF65-F5344CB8AC3E}">
        <p14:creationId xmlns:p14="http://schemas.microsoft.com/office/powerpoint/2010/main" val="2286988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00433-E7DE-2ED0-19D1-F1D039B4CCB5}"/>
              </a:ext>
            </a:extLst>
          </p:cNvPr>
          <p:cNvSpPr txBox="1"/>
          <p:nvPr/>
        </p:nvSpPr>
        <p:spPr>
          <a:xfrm>
            <a:off x="480290" y="1450109"/>
            <a:ext cx="11536219" cy="4524315"/>
          </a:xfrm>
          <a:prstGeom prst="rect">
            <a:avLst/>
          </a:prstGeom>
          <a:noFill/>
          <a:ln>
            <a:solidFill>
              <a:schemeClr val="bg1">
                <a:lumMod val="50000"/>
              </a:schemeClr>
            </a:solidFill>
          </a:ln>
        </p:spPr>
        <p:txBody>
          <a:bodyPr wrap="square" rtlCol="1">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SimpleResidualBlock</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ReLU</a:t>
            </a:r>
            <a:r>
              <a:rPr lang="en-US" b="0" dirty="0">
                <a:solidFill>
                  <a:srgbClr val="6A9955"/>
                </a:solidFill>
                <a:effectLst/>
                <a:latin typeface="Consolas" panose="020B0609020204030204" pitchFamily="49" charset="0"/>
              </a:rPr>
              <a:t> can be applied before or after adding the input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35364A4-AA77-CCBA-B2F7-1CAC0D25F51A}"/>
              </a:ext>
            </a:extLst>
          </p:cNvPr>
          <p:cNvSpPr txBox="1"/>
          <p:nvPr/>
        </p:nvSpPr>
        <p:spPr>
          <a:xfrm>
            <a:off x="480290" y="449436"/>
            <a:ext cx="11536219" cy="523220"/>
          </a:xfrm>
          <a:prstGeom prst="rect">
            <a:avLst/>
          </a:prstGeom>
          <a:noFill/>
          <a:ln>
            <a:solidFill>
              <a:schemeClr val="bg1">
                <a:lumMod val="50000"/>
              </a:schemeClr>
            </a:solidFill>
          </a:ln>
        </p:spPr>
        <p:txBody>
          <a:bodyPr wrap="square" rtlCol="1">
            <a:spAutoFit/>
          </a:bodyPr>
          <a:lstStyle/>
          <a:p>
            <a:r>
              <a:rPr lang="en-US" sz="2800" dirty="0">
                <a:solidFill>
                  <a:schemeClr val="bg1"/>
                </a:solidFill>
              </a:rPr>
              <a:t>Implementation example</a:t>
            </a:r>
            <a:endParaRPr lang="he-IL" sz="2800" dirty="0">
              <a:solidFill>
                <a:schemeClr val="bg1"/>
              </a:solidFill>
            </a:endParaRPr>
          </a:p>
        </p:txBody>
      </p:sp>
    </p:spTree>
    <p:extLst>
      <p:ext uri="{BB962C8B-B14F-4D97-AF65-F5344CB8AC3E}">
        <p14:creationId xmlns:p14="http://schemas.microsoft.com/office/powerpoint/2010/main" val="4259296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
        <p:nvSpPr>
          <p:cNvPr id="5" name="TextBox 4">
            <a:extLst>
              <a:ext uri="{FF2B5EF4-FFF2-40B4-BE49-F238E27FC236}">
                <a16:creationId xmlns:a16="http://schemas.microsoft.com/office/drawing/2014/main" id="{B744693E-AA77-7601-5891-2746C0BFB602}"/>
              </a:ext>
            </a:extLst>
          </p:cNvPr>
          <p:cNvSpPr txBox="1"/>
          <p:nvPr/>
        </p:nvSpPr>
        <p:spPr>
          <a:xfrm>
            <a:off x="943040" y="3244334"/>
            <a:ext cx="6143105" cy="369332"/>
          </a:xfrm>
          <a:prstGeom prst="rect">
            <a:avLst/>
          </a:prstGeom>
          <a:noFill/>
        </p:spPr>
        <p:txBody>
          <a:bodyPr wrap="square" rtlCol="1">
            <a:spAutoFit/>
          </a:bodyPr>
          <a:lstStyle/>
          <a:p>
            <a:r>
              <a:rPr lang="en-US" dirty="0">
                <a:hlinkClick r:id="rId5"/>
              </a:rPr>
              <a:t>Residual network</a:t>
            </a:r>
            <a:endParaRPr lang="he-IL" dirty="0"/>
          </a:p>
        </p:txBody>
      </p:sp>
      <p:sp>
        <p:nvSpPr>
          <p:cNvPr id="6" name="TextBox 5">
            <a:extLst>
              <a:ext uri="{FF2B5EF4-FFF2-40B4-BE49-F238E27FC236}">
                <a16:creationId xmlns:a16="http://schemas.microsoft.com/office/drawing/2014/main" id="{C3890CC0-F826-C85C-01B0-BBAC30925A68}"/>
              </a:ext>
            </a:extLst>
          </p:cNvPr>
          <p:cNvSpPr txBox="1"/>
          <p:nvPr/>
        </p:nvSpPr>
        <p:spPr>
          <a:xfrm>
            <a:off x="943040" y="3862463"/>
            <a:ext cx="6143105" cy="369332"/>
          </a:xfrm>
          <a:prstGeom prst="rect">
            <a:avLst/>
          </a:prstGeom>
          <a:noFill/>
        </p:spPr>
        <p:txBody>
          <a:bodyPr wrap="square" rtlCol="1">
            <a:spAutoFit/>
          </a:bodyPr>
          <a:lstStyle/>
          <a:p>
            <a:r>
              <a:rPr lang="en-US" dirty="0">
                <a:hlinkClick r:id="rId6"/>
              </a:rPr>
              <a:t>Residual network</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10</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Generative Adversarial Networks</a:t>
            </a:r>
          </a:p>
          <a:p>
            <a:r>
              <a:rPr lang="en-US" sz="4800" dirty="0"/>
              <a:t>(GAN)</a:t>
            </a:r>
          </a:p>
        </p:txBody>
      </p:sp>
    </p:spTree>
    <p:extLst>
      <p:ext uri="{BB962C8B-B14F-4D97-AF65-F5344CB8AC3E}">
        <p14:creationId xmlns:p14="http://schemas.microsoft.com/office/powerpoint/2010/main" val="20375194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3AE2F-DF64-4CE0-1209-8CE84CBC2EA6}"/>
                  </a:ext>
                </a:extLst>
              </p:cNvPr>
              <p:cNvSpPr txBox="1"/>
              <p:nvPr/>
            </p:nvSpPr>
            <p:spPr>
              <a:xfrm>
                <a:off x="491613" y="1167168"/>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D</a:t>
                </a:r>
                <a:r>
                  <a:rPr lang="en-US" sz="2000" b="0" i="0" dirty="0">
                    <a:solidFill>
                      <a:schemeClr val="accent5">
                        <a:lumMod val="75000"/>
                      </a:schemeClr>
                    </a:solidFill>
                    <a:effectLst/>
                    <a:latin typeface="Poppins" panose="020B0502040204020203" pitchFamily="2" charset="0"/>
                  </a:rPr>
                  <a:t>iscriminative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discriminative algorithms map features (or input x) to labels (y)</a:t>
                </a:r>
              </a:p>
              <a:p>
                <a:pPr marL="285750" indent="-285750">
                  <a:spcAft>
                    <a:spcPts val="600"/>
                  </a:spcAft>
                  <a:buFont typeface="Arial" panose="020B0604020202020204" pitchFamily="34" charset="0"/>
                  <a:buChar char="•"/>
                </a:pPr>
                <a:r>
                  <a:rPr lang="en-US" dirty="0"/>
                  <a:t>Calculate the probability of y given x,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90D3AE2F-DF64-4CE0-1209-8CE84CBC2EA6}"/>
                  </a:ext>
                </a:extLst>
              </p:cNvPr>
              <p:cNvSpPr txBox="1">
                <a:spLocks noRot="1" noChangeAspect="1" noMove="1" noResize="1" noEditPoints="1" noAdjustHandles="1" noChangeArrowheads="1" noChangeShapeType="1" noTextEdit="1"/>
              </p:cNvSpPr>
              <p:nvPr/>
            </p:nvSpPr>
            <p:spPr>
              <a:xfrm>
                <a:off x="491613" y="1167168"/>
                <a:ext cx="8682182" cy="1215717"/>
              </a:xfrm>
              <a:prstGeom prst="rect">
                <a:avLst/>
              </a:prstGeom>
              <a:blipFill>
                <a:blip r:embed="rId2"/>
                <a:stretch>
                  <a:fillRect l="-772" t="-2500" b="-65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7F9567-2DE0-0E6C-A6A8-77A22843E579}"/>
                  </a:ext>
                </a:extLst>
              </p:cNvPr>
              <p:cNvSpPr txBox="1"/>
              <p:nvPr/>
            </p:nvSpPr>
            <p:spPr>
              <a:xfrm>
                <a:off x="491613" y="2821141"/>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Generative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Assuming this output (y), how likely are these features (x)</a:t>
                </a:r>
              </a:p>
              <a:p>
                <a:pPr marL="285750" indent="-285750">
                  <a:spcAft>
                    <a:spcPts val="600"/>
                  </a:spcAft>
                  <a:buFont typeface="Arial" panose="020B0604020202020204" pitchFamily="34" charset="0"/>
                  <a:buChar char="•"/>
                </a:pPr>
                <a:r>
                  <a:rPr lang="en-US" dirty="0"/>
                  <a:t>Calculate the probability of x given y,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527F9567-2DE0-0E6C-A6A8-77A22843E579}"/>
                  </a:ext>
                </a:extLst>
              </p:cNvPr>
              <p:cNvSpPr txBox="1">
                <a:spLocks noRot="1" noChangeAspect="1" noMove="1" noResize="1" noEditPoints="1" noAdjustHandles="1" noChangeArrowheads="1" noChangeShapeType="1" noTextEdit="1"/>
              </p:cNvSpPr>
              <p:nvPr/>
            </p:nvSpPr>
            <p:spPr>
              <a:xfrm>
                <a:off x="491613" y="2821141"/>
                <a:ext cx="8682182" cy="1215717"/>
              </a:xfrm>
              <a:prstGeom prst="rect">
                <a:avLst/>
              </a:prstGeom>
              <a:blipFill>
                <a:blip r:embed="rId3"/>
                <a:stretch>
                  <a:fillRect l="-772" t="-3015" b="-7035"/>
                </a:stretch>
              </a:blipFill>
            </p:spPr>
            <p:txBody>
              <a:bodyPr/>
              <a:lstStyle/>
              <a:p>
                <a:r>
                  <a:rPr lang="he-IL">
                    <a:noFill/>
                  </a:rPr>
                  <a:t> </a:t>
                </a:r>
              </a:p>
            </p:txBody>
          </p:sp>
        </mc:Fallback>
      </mc:AlternateContent>
    </p:spTree>
    <p:extLst>
      <p:ext uri="{BB962C8B-B14F-4D97-AF65-F5344CB8AC3E}">
        <p14:creationId xmlns:p14="http://schemas.microsoft.com/office/powerpoint/2010/main" val="4597177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9A4-1533-C689-04BA-0298C8895178}"/>
              </a:ext>
            </a:extLst>
          </p:cNvPr>
          <p:cNvSpPr>
            <a:spLocks noGrp="1"/>
          </p:cNvSpPr>
          <p:nvPr>
            <p:ph type="title"/>
          </p:nvPr>
        </p:nvSpPr>
        <p:spPr>
          <a:xfrm>
            <a:off x="588818" y="190557"/>
            <a:ext cx="10515600" cy="657341"/>
          </a:xfrm>
        </p:spPr>
        <p:txBody>
          <a:bodyPr>
            <a:normAutofit fontScale="90000"/>
          </a:bodyPr>
          <a:lstStyle/>
          <a:p>
            <a:r>
              <a:rPr lang="en-US" dirty="0"/>
              <a:t>Generative Adversarial Networks - Players</a:t>
            </a:r>
            <a:endParaRPr lang="he-IL" dirty="0"/>
          </a:p>
        </p:txBody>
      </p:sp>
      <p:sp>
        <p:nvSpPr>
          <p:cNvPr id="4" name="TextBox 3">
            <a:extLst>
              <a:ext uri="{FF2B5EF4-FFF2-40B4-BE49-F238E27FC236}">
                <a16:creationId xmlns:a16="http://schemas.microsoft.com/office/drawing/2014/main" id="{DFCF6AA0-7DB9-F872-A2D6-F8A59AC95B84}"/>
              </a:ext>
            </a:extLst>
          </p:cNvPr>
          <p:cNvSpPr txBox="1"/>
          <p:nvPr/>
        </p:nvSpPr>
        <p:spPr>
          <a:xfrm>
            <a:off x="723207" y="1205345"/>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Generator</a:t>
            </a:r>
            <a:endParaRPr lang="he-IL" dirty="0">
              <a:latin typeface="Amasis MT Pro Black" panose="020B0604020202020204" pitchFamily="18" charset="0"/>
            </a:endParaRPr>
          </a:p>
        </p:txBody>
      </p:sp>
      <p:sp>
        <p:nvSpPr>
          <p:cNvPr id="5" name="TextBox 4">
            <a:extLst>
              <a:ext uri="{FF2B5EF4-FFF2-40B4-BE49-F238E27FC236}">
                <a16:creationId xmlns:a16="http://schemas.microsoft.com/office/drawing/2014/main" id="{8FEF4DDE-E5DE-EAF8-973B-327C7D6052C3}"/>
              </a:ext>
            </a:extLst>
          </p:cNvPr>
          <p:cNvSpPr txBox="1"/>
          <p:nvPr/>
        </p:nvSpPr>
        <p:spPr>
          <a:xfrm>
            <a:off x="8252204" y="1259993"/>
            <a:ext cx="2331418" cy="461665"/>
          </a:xfrm>
          <a:prstGeom prst="rect">
            <a:avLst/>
          </a:prstGeom>
          <a:noFill/>
        </p:spPr>
        <p:txBody>
          <a:bodyPr wrap="square" rtlCol="1">
            <a:spAutoFit/>
          </a:bodyPr>
          <a:lstStyle/>
          <a:p>
            <a:pPr algn="ctr"/>
            <a:r>
              <a:rPr lang="en-US" sz="2400" dirty="0">
                <a:latin typeface="Amasis MT Pro Black" panose="020B0604020202020204" pitchFamily="18" charset="0"/>
              </a:rPr>
              <a:t>Discriminator</a:t>
            </a:r>
            <a:endParaRPr lang="he-IL" sz="2400" dirty="0">
              <a:latin typeface="Amasis MT Pro Black" panose="020B0604020202020204" pitchFamily="18" charset="0"/>
            </a:endParaRPr>
          </a:p>
        </p:txBody>
      </p:sp>
      <p:sp>
        <p:nvSpPr>
          <p:cNvPr id="6" name="TextBox 5">
            <a:extLst>
              <a:ext uri="{FF2B5EF4-FFF2-40B4-BE49-F238E27FC236}">
                <a16:creationId xmlns:a16="http://schemas.microsoft.com/office/drawing/2014/main" id="{766E56A6-768D-A3F2-2974-5202A6005FB1}"/>
              </a:ext>
            </a:extLst>
          </p:cNvPr>
          <p:cNvSpPr txBox="1"/>
          <p:nvPr/>
        </p:nvSpPr>
        <p:spPr>
          <a:xfrm>
            <a:off x="4487705" y="1436177"/>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Adversarial</a:t>
            </a:r>
            <a:endParaRPr lang="he-IL" dirty="0">
              <a:latin typeface="Amasis MT Pro Black" panose="020B0604020202020204" pitchFamily="18" charset="0"/>
            </a:endParaRPr>
          </a:p>
        </p:txBody>
      </p:sp>
      <p:sp>
        <p:nvSpPr>
          <p:cNvPr id="7" name="TextBox 6">
            <a:extLst>
              <a:ext uri="{FF2B5EF4-FFF2-40B4-BE49-F238E27FC236}">
                <a16:creationId xmlns:a16="http://schemas.microsoft.com/office/drawing/2014/main" id="{E9DDC03E-D031-29CA-33BC-7B812ED634BF}"/>
              </a:ext>
            </a:extLst>
          </p:cNvPr>
          <p:cNvSpPr txBox="1"/>
          <p:nvPr/>
        </p:nvSpPr>
        <p:spPr>
          <a:xfrm>
            <a:off x="889462" y="1952322"/>
            <a:ext cx="2261062" cy="923330"/>
          </a:xfrm>
          <a:prstGeom prst="rect">
            <a:avLst/>
          </a:prstGeom>
          <a:noFill/>
        </p:spPr>
        <p:txBody>
          <a:bodyPr wrap="square" rtlCol="1">
            <a:spAutoFit/>
          </a:bodyPr>
          <a:lstStyle/>
          <a:p>
            <a:r>
              <a:rPr lang="en-US" dirty="0"/>
              <a:t>A neural network that is generate a fake data</a:t>
            </a:r>
            <a:endParaRPr lang="he-IL" dirty="0"/>
          </a:p>
        </p:txBody>
      </p:sp>
      <p:pic>
        <p:nvPicPr>
          <p:cNvPr id="9" name="Picture 8">
            <a:extLst>
              <a:ext uri="{FF2B5EF4-FFF2-40B4-BE49-F238E27FC236}">
                <a16:creationId xmlns:a16="http://schemas.microsoft.com/office/drawing/2014/main" id="{3A997D33-B122-48DE-BEB3-01E1B30B0173}"/>
              </a:ext>
            </a:extLst>
          </p:cNvPr>
          <p:cNvPicPr>
            <a:picLocks noChangeAspect="1"/>
          </p:cNvPicPr>
          <p:nvPr/>
        </p:nvPicPr>
        <p:blipFill>
          <a:blip r:embed="rId2"/>
          <a:stretch>
            <a:fillRect/>
          </a:stretch>
        </p:blipFill>
        <p:spPr>
          <a:xfrm>
            <a:off x="4719920" y="2131147"/>
            <a:ext cx="1552792" cy="1648055"/>
          </a:xfrm>
          <a:prstGeom prst="rect">
            <a:avLst/>
          </a:prstGeom>
        </p:spPr>
      </p:pic>
      <p:pic>
        <p:nvPicPr>
          <p:cNvPr id="10" name="Picture 4" descr="Convolutional Neural Network Algorithms">
            <a:extLst>
              <a:ext uri="{FF2B5EF4-FFF2-40B4-BE49-F238E27FC236}">
                <a16:creationId xmlns:a16="http://schemas.microsoft.com/office/drawing/2014/main" id="{14962893-23BC-C677-235B-C4DA9C514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797" y="3461243"/>
            <a:ext cx="3089562" cy="12675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st Journal, Merian, Mona Lisa, Michelangelo| Museum Webshop -  Museum-webshop">
            <a:extLst>
              <a:ext uri="{FF2B5EF4-FFF2-40B4-BE49-F238E27FC236}">
                <a16:creationId xmlns:a16="http://schemas.microsoft.com/office/drawing/2014/main" id="{9CE6286D-F5B1-B8A0-8CD2-7040F6C33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30" y="325726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DA2747-8597-AD28-48AF-6C6CC78525B0}"/>
              </a:ext>
            </a:extLst>
          </p:cNvPr>
          <p:cNvSpPr txBox="1"/>
          <p:nvPr/>
        </p:nvSpPr>
        <p:spPr>
          <a:xfrm>
            <a:off x="8666454" y="2046649"/>
            <a:ext cx="2261062" cy="1077218"/>
          </a:xfrm>
          <a:prstGeom prst="rect">
            <a:avLst/>
          </a:prstGeom>
          <a:noFill/>
        </p:spPr>
        <p:txBody>
          <a:bodyPr wrap="square" rtlCol="1">
            <a:spAutoFit/>
          </a:bodyPr>
          <a:lstStyle/>
          <a:p>
            <a:pPr>
              <a:spcAft>
                <a:spcPts val="1200"/>
              </a:spcAft>
            </a:pPr>
            <a:r>
              <a:rPr lang="en-US" dirty="0"/>
              <a:t>A binary classifier</a:t>
            </a:r>
          </a:p>
          <a:p>
            <a:r>
              <a:rPr lang="en-US" dirty="0"/>
              <a:t>Try to classify real or fake</a:t>
            </a:r>
            <a:endParaRPr lang="he-IL" dirty="0"/>
          </a:p>
        </p:txBody>
      </p:sp>
      <p:sp>
        <p:nvSpPr>
          <p:cNvPr id="12" name="TextBox 11">
            <a:extLst>
              <a:ext uri="{FF2B5EF4-FFF2-40B4-BE49-F238E27FC236}">
                <a16:creationId xmlns:a16="http://schemas.microsoft.com/office/drawing/2014/main" id="{DF0673ED-401F-ADAD-3CF2-5BD8E5679938}"/>
              </a:ext>
            </a:extLst>
          </p:cNvPr>
          <p:cNvSpPr txBox="1"/>
          <p:nvPr/>
        </p:nvSpPr>
        <p:spPr>
          <a:xfrm>
            <a:off x="3987243" y="4012507"/>
            <a:ext cx="3275215" cy="2185214"/>
          </a:xfrm>
          <a:prstGeom prst="rect">
            <a:avLst/>
          </a:prstGeom>
          <a:noFill/>
        </p:spPr>
        <p:txBody>
          <a:bodyPr wrap="square" rtlCol="1">
            <a:spAutoFit/>
          </a:bodyPr>
          <a:lstStyle/>
          <a:p>
            <a:pPr algn="ctr">
              <a:spcAft>
                <a:spcPts val="1200"/>
              </a:spcAft>
            </a:pPr>
            <a:r>
              <a:rPr lang="en-US" dirty="0"/>
              <a:t>The </a:t>
            </a:r>
            <a:r>
              <a:rPr lang="en-US" i="1" dirty="0">
                <a:solidFill>
                  <a:srgbClr val="0070C0"/>
                </a:solidFill>
              </a:rPr>
              <a:t>generator</a:t>
            </a:r>
            <a:r>
              <a:rPr lang="en-US" dirty="0"/>
              <a:t> and the </a:t>
            </a:r>
            <a:r>
              <a:rPr lang="en-US" i="1" dirty="0">
                <a:solidFill>
                  <a:srgbClr val="0070C0"/>
                </a:solidFill>
              </a:rPr>
              <a:t>discriminator</a:t>
            </a:r>
            <a:r>
              <a:rPr lang="en-US" dirty="0"/>
              <a:t> are competing each other</a:t>
            </a:r>
          </a:p>
          <a:p>
            <a:pPr algn="ctr">
              <a:spcAft>
                <a:spcPts val="1200"/>
              </a:spcAft>
            </a:pPr>
            <a:r>
              <a:rPr lang="en-US" dirty="0"/>
              <a:t>The generator try to “fool” the discriminator claim its image are real while the discriminator tried to catch him</a:t>
            </a:r>
          </a:p>
        </p:txBody>
      </p:sp>
      <p:pic>
        <p:nvPicPr>
          <p:cNvPr id="14" name="Picture 13">
            <a:extLst>
              <a:ext uri="{FF2B5EF4-FFF2-40B4-BE49-F238E27FC236}">
                <a16:creationId xmlns:a16="http://schemas.microsoft.com/office/drawing/2014/main" id="{402D7333-425E-2E64-4141-1AC6E15882C5}"/>
              </a:ext>
            </a:extLst>
          </p:cNvPr>
          <p:cNvPicPr>
            <a:picLocks noChangeAspect="1"/>
          </p:cNvPicPr>
          <p:nvPr/>
        </p:nvPicPr>
        <p:blipFill>
          <a:blip r:embed="rId5"/>
          <a:stretch>
            <a:fillRect/>
          </a:stretch>
        </p:blipFill>
        <p:spPr>
          <a:xfrm>
            <a:off x="8144138" y="5066132"/>
            <a:ext cx="1333686" cy="1419423"/>
          </a:xfrm>
          <a:prstGeom prst="rect">
            <a:avLst/>
          </a:prstGeom>
        </p:spPr>
      </p:pic>
    </p:spTree>
    <p:extLst>
      <p:ext uri="{BB962C8B-B14F-4D97-AF65-F5344CB8AC3E}">
        <p14:creationId xmlns:p14="http://schemas.microsoft.com/office/powerpoint/2010/main" val="2228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6AF8-7034-3C4D-1022-851D0E9ABE6B}"/>
              </a:ext>
            </a:extLst>
          </p:cNvPr>
          <p:cNvSpPr>
            <a:spLocks noGrp="1"/>
          </p:cNvSpPr>
          <p:nvPr>
            <p:ph type="title"/>
          </p:nvPr>
        </p:nvSpPr>
        <p:spPr>
          <a:xfrm>
            <a:off x="482138" y="281999"/>
            <a:ext cx="10515600" cy="740468"/>
          </a:xfrm>
        </p:spPr>
        <p:txBody>
          <a:bodyPr>
            <a:normAutofit/>
          </a:bodyPr>
          <a:lstStyle/>
          <a:p>
            <a:r>
              <a:rPr lang="en-US" sz="4000" dirty="0"/>
              <a:t>Generative Adversarial Networks - schema</a:t>
            </a:r>
            <a:endParaRPr lang="he-IL" sz="4000" dirty="0"/>
          </a:p>
        </p:txBody>
      </p:sp>
      <p:pic>
        <p:nvPicPr>
          <p:cNvPr id="2050" name="Picture 2" descr="A review of Generative Adversarial Networks (GANs) and its applications in  a wide variety of disciplines -- From Medical to Remote Sensing – arXiv  Vanity">
            <a:extLst>
              <a:ext uri="{FF2B5EF4-FFF2-40B4-BE49-F238E27FC236}">
                <a16:creationId xmlns:a16="http://schemas.microsoft.com/office/drawing/2014/main" id="{B766369F-C7D3-2F5E-BB7A-DB01DB51A3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138" y="1433727"/>
            <a:ext cx="11483742" cy="4900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AEAB14-4ACA-49A3-90BB-FF8F5589B59C}"/>
              </a:ext>
            </a:extLst>
          </p:cNvPr>
          <p:cNvSpPr txBox="1"/>
          <p:nvPr/>
        </p:nvSpPr>
        <p:spPr>
          <a:xfrm>
            <a:off x="1753985" y="3187070"/>
            <a:ext cx="2917768" cy="830997"/>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generator</a:t>
            </a:r>
            <a:r>
              <a:rPr lang="en-US" sz="1600" dirty="0">
                <a:solidFill>
                  <a:schemeClr val="bg1">
                    <a:lumMod val="50000"/>
                  </a:schemeClr>
                </a:solidFill>
              </a:rPr>
              <a:t> is to maximize probability of the </a:t>
            </a:r>
            <a:r>
              <a:rPr lang="en-US" sz="1600" i="1" dirty="0">
                <a:solidFill>
                  <a:schemeClr val="bg1">
                    <a:lumMod val="50000"/>
                  </a:schemeClr>
                </a:solidFill>
              </a:rPr>
              <a:t>discriminator</a:t>
            </a:r>
            <a:r>
              <a:rPr lang="en-US" sz="1600" dirty="0">
                <a:solidFill>
                  <a:schemeClr val="bg1">
                    <a:lumMod val="50000"/>
                  </a:schemeClr>
                </a:solidFill>
              </a:rPr>
              <a:t> making mistake </a:t>
            </a:r>
            <a:endParaRPr lang="he-IL" sz="1600" dirty="0">
              <a:solidFill>
                <a:schemeClr val="bg1">
                  <a:lumMod val="50000"/>
                </a:schemeClr>
              </a:solidFill>
            </a:endParaRPr>
          </a:p>
        </p:txBody>
      </p:sp>
      <p:sp>
        <p:nvSpPr>
          <p:cNvPr id="5" name="TextBox 4">
            <a:extLst>
              <a:ext uri="{FF2B5EF4-FFF2-40B4-BE49-F238E27FC236}">
                <a16:creationId xmlns:a16="http://schemas.microsoft.com/office/drawing/2014/main" id="{C8266D9C-0EE2-8456-899B-A13A34CC5BAD}"/>
              </a:ext>
            </a:extLst>
          </p:cNvPr>
          <p:cNvSpPr txBox="1"/>
          <p:nvPr/>
        </p:nvSpPr>
        <p:spPr>
          <a:xfrm>
            <a:off x="6287193" y="1643674"/>
            <a:ext cx="2917768" cy="1077218"/>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discriminator</a:t>
            </a:r>
            <a:r>
              <a:rPr lang="en-US" sz="1600" dirty="0">
                <a:solidFill>
                  <a:schemeClr val="bg1">
                    <a:lumMod val="50000"/>
                  </a:schemeClr>
                </a:solidFill>
              </a:rPr>
              <a:t> is to maximize probability of identifying real vs fake images correctly</a:t>
            </a:r>
            <a:endParaRPr lang="he-IL" sz="1600" dirty="0">
              <a:solidFill>
                <a:schemeClr val="bg1">
                  <a:lumMod val="50000"/>
                </a:schemeClr>
              </a:solidFill>
            </a:endParaRPr>
          </a:p>
        </p:txBody>
      </p:sp>
    </p:spTree>
    <p:extLst>
      <p:ext uri="{BB962C8B-B14F-4D97-AF65-F5344CB8AC3E}">
        <p14:creationId xmlns:p14="http://schemas.microsoft.com/office/powerpoint/2010/main" val="9360214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 – training</a:t>
            </a:r>
          </a:p>
        </p:txBody>
      </p:sp>
      <p:sp>
        <p:nvSpPr>
          <p:cNvPr id="2" name="TextBox 1">
            <a:extLst>
              <a:ext uri="{FF2B5EF4-FFF2-40B4-BE49-F238E27FC236}">
                <a16:creationId xmlns:a16="http://schemas.microsoft.com/office/drawing/2014/main" id="{679AE1FD-3A91-8C53-8251-C7A00A7404DC}"/>
              </a:ext>
            </a:extLst>
          </p:cNvPr>
          <p:cNvSpPr txBox="1"/>
          <p:nvPr/>
        </p:nvSpPr>
        <p:spPr>
          <a:xfrm>
            <a:off x="491613" y="1255222"/>
            <a:ext cx="7140632" cy="2600712"/>
          </a:xfrm>
          <a:prstGeom prst="rect">
            <a:avLst/>
          </a:prstGeom>
          <a:noFill/>
        </p:spPr>
        <p:txBody>
          <a:bodyPr wrap="square" rtlCol="1">
            <a:spAutoFit/>
          </a:bodyPr>
          <a:lstStyle/>
          <a:p>
            <a:pPr>
              <a:spcAft>
                <a:spcPts val="1800"/>
              </a:spcAft>
            </a:pPr>
            <a:r>
              <a:rPr lang="en-US" dirty="0">
                <a:latin typeface="Amasis MT Pro Black" panose="02040A04050005020304" pitchFamily="18" charset="0"/>
                <a:cs typeface="+mj-cs"/>
              </a:rPr>
              <a:t>5 steps to training a GAN</a:t>
            </a:r>
          </a:p>
          <a:p>
            <a:pPr marL="342900" indent="-342900">
              <a:spcAft>
                <a:spcPts val="1200"/>
              </a:spcAft>
              <a:buFont typeface="+mj-lt"/>
              <a:buAutoNum type="arabicPeriod"/>
            </a:pPr>
            <a:r>
              <a:rPr lang="en-US" dirty="0"/>
              <a:t>Defining GAN architecture based on application</a:t>
            </a:r>
          </a:p>
          <a:p>
            <a:pPr marL="342900" indent="-342900">
              <a:spcAft>
                <a:spcPts val="1200"/>
              </a:spcAft>
              <a:buFont typeface="+mj-lt"/>
              <a:buAutoNum type="arabicPeriod"/>
            </a:pPr>
            <a:r>
              <a:rPr lang="en-US" dirty="0"/>
              <a:t>Train the discriminator to distinguish between real vs fake data</a:t>
            </a:r>
          </a:p>
          <a:p>
            <a:pPr marL="342900" indent="-342900">
              <a:spcAft>
                <a:spcPts val="1200"/>
              </a:spcAft>
              <a:buFont typeface="+mj-lt"/>
              <a:buAutoNum type="arabicPeriod"/>
            </a:pPr>
            <a:r>
              <a:rPr lang="en-US" dirty="0"/>
              <a:t>Train the generator to fake data that can “fool” the discriminator</a:t>
            </a:r>
          </a:p>
          <a:p>
            <a:pPr marL="342900" indent="-342900">
              <a:spcAft>
                <a:spcPts val="1200"/>
              </a:spcAft>
              <a:buFont typeface="+mj-lt"/>
              <a:buAutoNum type="arabicPeriod"/>
            </a:pPr>
            <a:r>
              <a:rPr lang="en-US" dirty="0"/>
              <a:t>Continue discriminator and generator for multiple epochs</a:t>
            </a:r>
          </a:p>
          <a:p>
            <a:pPr marL="342900" indent="-342900">
              <a:spcAft>
                <a:spcPts val="1200"/>
              </a:spcAft>
              <a:buFont typeface="+mj-lt"/>
              <a:buAutoNum type="arabicPeriod"/>
            </a:pPr>
            <a:r>
              <a:rPr lang="en-US" dirty="0"/>
              <a:t>Save the generator model to create new, realistic data</a:t>
            </a:r>
          </a:p>
        </p:txBody>
      </p:sp>
    </p:spTree>
    <p:extLst>
      <p:ext uri="{BB962C8B-B14F-4D97-AF65-F5344CB8AC3E}">
        <p14:creationId xmlns:p14="http://schemas.microsoft.com/office/powerpoint/2010/main" val="113820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664906" y="211653"/>
            <a:ext cx="10862187" cy="598435"/>
          </a:xfrm>
        </p:spPr>
        <p:txBody>
          <a:bodyPr>
            <a:normAutofit fontScale="90000"/>
          </a:bodyPr>
          <a:lstStyle/>
          <a:p>
            <a:r>
              <a:rPr lang="en-US" dirty="0"/>
              <a:t>Discriminator training</a:t>
            </a:r>
          </a:p>
        </p:txBody>
      </p:sp>
      <p:grpSp>
        <p:nvGrpSpPr>
          <p:cNvPr id="60" name="Group 59">
            <a:extLst>
              <a:ext uri="{FF2B5EF4-FFF2-40B4-BE49-F238E27FC236}">
                <a16:creationId xmlns:a16="http://schemas.microsoft.com/office/drawing/2014/main" id="{8CEFCB6A-17E0-F464-FF02-B4649486C8DA}"/>
              </a:ext>
            </a:extLst>
          </p:cNvPr>
          <p:cNvGrpSpPr/>
          <p:nvPr/>
        </p:nvGrpSpPr>
        <p:grpSpPr>
          <a:xfrm>
            <a:off x="882072" y="1326947"/>
            <a:ext cx="9951581" cy="4632288"/>
            <a:chOff x="882072" y="1077569"/>
            <a:chExt cx="9951581" cy="4632288"/>
          </a:xfrm>
        </p:grpSpPr>
        <p:sp>
          <p:nvSpPr>
            <p:cNvPr id="3" name="Flowchart: Magnetic Disk 2">
              <a:extLst>
                <a:ext uri="{FF2B5EF4-FFF2-40B4-BE49-F238E27FC236}">
                  <a16:creationId xmlns:a16="http://schemas.microsoft.com/office/drawing/2014/main" id="{C3114E1F-D600-FCD8-4DC7-9F5B3B59DACD}"/>
                </a:ext>
              </a:extLst>
            </p:cNvPr>
            <p:cNvSpPr/>
            <p:nvPr/>
          </p:nvSpPr>
          <p:spPr>
            <a:xfrm>
              <a:off x="1618559" y="3819624"/>
              <a:ext cx="1571106" cy="128016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Real Images</a:t>
              </a:r>
              <a:endParaRPr lang="he-IL" dirty="0">
                <a:solidFill>
                  <a:schemeClr val="tx1"/>
                </a:solidFill>
              </a:endParaRPr>
            </a:p>
          </p:txBody>
        </p:sp>
        <p:sp>
          <p:nvSpPr>
            <p:cNvPr id="5" name="Arrow: Pentagon 4">
              <a:extLst>
                <a:ext uri="{FF2B5EF4-FFF2-40B4-BE49-F238E27FC236}">
                  <a16:creationId xmlns:a16="http://schemas.microsoft.com/office/drawing/2014/main" id="{EDFC96A7-CF4F-DAAA-DC17-E9A60037A62D}"/>
                </a:ext>
              </a:extLst>
            </p:cNvPr>
            <p:cNvSpPr/>
            <p:nvPr/>
          </p:nvSpPr>
          <p:spPr>
            <a:xfrm>
              <a:off x="6096000" y="2537808"/>
              <a:ext cx="1893455" cy="1463816"/>
            </a:xfrm>
            <a:prstGeom prst="homePlate">
              <a:avLst/>
            </a:prstGeom>
            <a:solidFill>
              <a:srgbClr val="E267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Discriminator</a:t>
              </a:r>
              <a:endParaRPr lang="he-IL" dirty="0">
                <a:solidFill>
                  <a:schemeClr val="tx1"/>
                </a:solidFill>
              </a:endParaRPr>
            </a:p>
          </p:txBody>
        </p:sp>
        <p:grpSp>
          <p:nvGrpSpPr>
            <p:cNvPr id="13" name="Group 12">
              <a:extLst>
                <a:ext uri="{FF2B5EF4-FFF2-40B4-BE49-F238E27FC236}">
                  <a16:creationId xmlns:a16="http://schemas.microsoft.com/office/drawing/2014/main" id="{27C4FB87-0DBD-29F2-AAEB-D0CCF87494A5}"/>
                </a:ext>
              </a:extLst>
            </p:cNvPr>
            <p:cNvGrpSpPr/>
            <p:nvPr/>
          </p:nvGrpSpPr>
          <p:grpSpPr>
            <a:xfrm>
              <a:off x="882072" y="1103312"/>
              <a:ext cx="512617" cy="1798782"/>
              <a:chOff x="9144000" y="2881427"/>
              <a:chExt cx="766618" cy="2568028"/>
            </a:xfrm>
          </p:grpSpPr>
          <p:sp>
            <p:nvSpPr>
              <p:cNvPr id="7" name="Rectangle 6">
                <a:extLst>
                  <a:ext uri="{FF2B5EF4-FFF2-40B4-BE49-F238E27FC236}">
                    <a16:creationId xmlns:a16="http://schemas.microsoft.com/office/drawing/2014/main" id="{B3215A50-958B-AF25-A76A-9C00D9B1E719}"/>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8FD70C02-0930-E1B5-48DE-67D82C74106E}"/>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a:extLst>
                  <a:ext uri="{FF2B5EF4-FFF2-40B4-BE49-F238E27FC236}">
                    <a16:creationId xmlns:a16="http://schemas.microsoft.com/office/drawing/2014/main" id="{136FBEEB-BD56-803A-6AA3-A70DD218909B}"/>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a:extLst>
                  <a:ext uri="{FF2B5EF4-FFF2-40B4-BE49-F238E27FC236}">
                    <a16:creationId xmlns:a16="http://schemas.microsoft.com/office/drawing/2014/main" id="{F781FD26-3677-A6A6-5752-CD158BC76AB3}"/>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a:extLst>
                  <a:ext uri="{FF2B5EF4-FFF2-40B4-BE49-F238E27FC236}">
                    <a16:creationId xmlns:a16="http://schemas.microsoft.com/office/drawing/2014/main" id="{A6BCAC90-2CA8-1DC9-ECB0-F4993192E5EA}"/>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a:extLst>
                  <a:ext uri="{FF2B5EF4-FFF2-40B4-BE49-F238E27FC236}">
                    <a16:creationId xmlns:a16="http://schemas.microsoft.com/office/drawing/2014/main" id="{5D79E817-927A-AFFA-EB84-3A25647BC6A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Rectangle 13">
              <a:extLst>
                <a:ext uri="{FF2B5EF4-FFF2-40B4-BE49-F238E27FC236}">
                  <a16:creationId xmlns:a16="http://schemas.microsoft.com/office/drawing/2014/main" id="{1E80259D-9C71-F5F4-B4B3-7D793C99D774}"/>
                </a:ext>
              </a:extLst>
            </p:cNvPr>
            <p:cNvSpPr/>
            <p:nvPr/>
          </p:nvSpPr>
          <p:spPr>
            <a:xfrm>
              <a:off x="3320746" y="1493068"/>
              <a:ext cx="1228436" cy="1034473"/>
            </a:xfrm>
            <a:prstGeom prst="rect">
              <a:avLst/>
            </a:prstGeom>
            <a:solidFill>
              <a:srgbClr val="6EA92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Generator</a:t>
              </a:r>
              <a:endParaRPr lang="he-IL" dirty="0">
                <a:solidFill>
                  <a:schemeClr val="tx1"/>
                </a:solidFill>
              </a:endParaRPr>
            </a:p>
          </p:txBody>
        </p:sp>
        <p:grpSp>
          <p:nvGrpSpPr>
            <p:cNvPr id="15" name="Group 14">
              <a:extLst>
                <a:ext uri="{FF2B5EF4-FFF2-40B4-BE49-F238E27FC236}">
                  <a16:creationId xmlns:a16="http://schemas.microsoft.com/office/drawing/2014/main" id="{74D729C7-FA28-C844-1C77-D1733DEA411F}"/>
                </a:ext>
              </a:extLst>
            </p:cNvPr>
            <p:cNvGrpSpPr/>
            <p:nvPr/>
          </p:nvGrpSpPr>
          <p:grpSpPr>
            <a:xfrm>
              <a:off x="8705274" y="2856462"/>
              <a:ext cx="512617" cy="826507"/>
              <a:chOff x="9143999" y="2909551"/>
              <a:chExt cx="766618" cy="1179961"/>
            </a:xfrm>
          </p:grpSpPr>
          <p:sp>
            <p:nvSpPr>
              <p:cNvPr id="16" name="Rectangle 15">
                <a:extLst>
                  <a:ext uri="{FF2B5EF4-FFF2-40B4-BE49-F238E27FC236}">
                    <a16:creationId xmlns:a16="http://schemas.microsoft.com/office/drawing/2014/main" id="{84E6D462-3513-EE96-4118-A132D3DAD0E0}"/>
                  </a:ext>
                </a:extLst>
              </p:cNvPr>
              <p:cNvSpPr/>
              <p:nvPr/>
            </p:nvSpPr>
            <p:spPr>
              <a:xfrm>
                <a:off x="9143999" y="2909551"/>
                <a:ext cx="766618" cy="1179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945DF0D-FB45-450F-97B9-FAE37DB62746}"/>
                  </a:ext>
                </a:extLst>
              </p:cNvPr>
              <p:cNvSpPr/>
              <p:nvPr/>
            </p:nvSpPr>
            <p:spPr>
              <a:xfrm>
                <a:off x="9356438" y="3029530"/>
                <a:ext cx="360000" cy="360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00D5C18A-A1BA-F559-16CF-2AAA4C7F1EBA}"/>
                  </a:ext>
                </a:extLst>
              </p:cNvPr>
              <p:cNvSpPr/>
              <p:nvPr/>
            </p:nvSpPr>
            <p:spPr>
              <a:xfrm>
                <a:off x="9347309" y="3549951"/>
                <a:ext cx="359999" cy="360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2" name="Oval 21">
              <a:extLst>
                <a:ext uri="{FF2B5EF4-FFF2-40B4-BE49-F238E27FC236}">
                  <a16:creationId xmlns:a16="http://schemas.microsoft.com/office/drawing/2014/main" id="{393132BF-B525-FF92-504E-D3CE2899CDA9}"/>
                </a:ext>
              </a:extLst>
            </p:cNvPr>
            <p:cNvSpPr/>
            <p:nvPr/>
          </p:nvSpPr>
          <p:spPr>
            <a:xfrm>
              <a:off x="9915653" y="2772083"/>
              <a:ext cx="918000" cy="918229"/>
            </a:xfrm>
            <a:prstGeom prst="ellipse">
              <a:avLst/>
            </a:prstGeom>
            <a:solidFill>
              <a:srgbClr val="29B4DF"/>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Loss</a:t>
              </a:r>
              <a:endParaRPr lang="he-IL" dirty="0">
                <a:solidFill>
                  <a:schemeClr val="tx1"/>
                </a:solidFill>
              </a:endParaRPr>
            </a:p>
          </p:txBody>
        </p:sp>
        <p:sp>
          <p:nvSpPr>
            <p:cNvPr id="24" name="TextBox 23">
              <a:extLst>
                <a:ext uri="{FF2B5EF4-FFF2-40B4-BE49-F238E27FC236}">
                  <a16:creationId xmlns:a16="http://schemas.microsoft.com/office/drawing/2014/main" id="{B594E67B-2251-CAF0-DFD4-7BEC3EF834C0}"/>
                </a:ext>
              </a:extLst>
            </p:cNvPr>
            <p:cNvSpPr txBox="1"/>
            <p:nvPr/>
          </p:nvSpPr>
          <p:spPr>
            <a:xfrm>
              <a:off x="1536741" y="1077569"/>
              <a:ext cx="1759209" cy="830997"/>
            </a:xfrm>
            <a:prstGeom prst="rect">
              <a:avLst/>
            </a:prstGeom>
            <a:noFill/>
          </p:spPr>
          <p:txBody>
            <a:bodyPr wrap="square" lIns="0" tIns="0" rIns="0" bIns="0" rtlCol="1">
              <a:spAutoFit/>
            </a:bodyPr>
            <a:lstStyle/>
            <a:p>
              <a:r>
                <a:rPr lang="en-US" dirty="0">
                  <a:solidFill>
                    <a:schemeClr val="bg1">
                      <a:lumMod val="50000"/>
                    </a:schemeClr>
                  </a:solidFill>
                </a:rPr>
                <a:t>“</a:t>
              </a:r>
              <a:r>
                <a:rPr lang="en-US" b="1" i="1" dirty="0">
                  <a:solidFill>
                    <a:schemeClr val="bg1">
                      <a:lumMod val="50000"/>
                    </a:schemeClr>
                  </a:solidFill>
                </a:rPr>
                <a:t>Latent Tensor</a:t>
              </a:r>
              <a:r>
                <a:rPr lang="en-US" dirty="0">
                  <a:solidFill>
                    <a:schemeClr val="bg1">
                      <a:lumMod val="50000"/>
                    </a:schemeClr>
                  </a:solidFill>
                </a:rPr>
                <a:t>”, A random vector is generated </a:t>
              </a:r>
              <a:endParaRPr lang="he-IL" dirty="0">
                <a:solidFill>
                  <a:schemeClr val="bg1">
                    <a:lumMod val="50000"/>
                  </a:schemeClr>
                </a:solidFill>
              </a:endParaRPr>
            </a:p>
          </p:txBody>
        </p:sp>
        <p:cxnSp>
          <p:nvCxnSpPr>
            <p:cNvPr id="26" name="Straight Arrow Connector 25">
              <a:extLst>
                <a:ext uri="{FF2B5EF4-FFF2-40B4-BE49-F238E27FC236}">
                  <a16:creationId xmlns:a16="http://schemas.microsoft.com/office/drawing/2014/main" id="{68AB3AE9-5210-88C6-8F9F-C5A98C620FBE}"/>
                </a:ext>
              </a:extLst>
            </p:cNvPr>
            <p:cNvCxnSpPr>
              <a:cxnSpLocks/>
            </p:cNvCxnSpPr>
            <p:nvPr/>
          </p:nvCxnSpPr>
          <p:spPr>
            <a:xfrm>
              <a:off x="1421411" y="2002703"/>
              <a:ext cx="1899335" cy="3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F121F9-E84B-C81A-93AC-5379C54AA7DB}"/>
                </a:ext>
              </a:extLst>
            </p:cNvPr>
            <p:cNvSpPr txBox="1"/>
            <p:nvPr/>
          </p:nvSpPr>
          <p:spPr>
            <a:xfrm>
              <a:off x="7035473" y="4170974"/>
              <a:ext cx="3669472" cy="1538883"/>
            </a:xfrm>
            <a:prstGeom prst="rect">
              <a:avLst/>
            </a:prstGeom>
            <a:noFill/>
          </p:spPr>
          <p:txBody>
            <a:bodyPr wrap="square" lIns="0" tIns="0" rIns="0" bIns="0" rtlCol="1">
              <a:spAutoFit/>
            </a:bodyPr>
            <a:lstStyle/>
            <a:p>
              <a:pPr>
                <a:spcAft>
                  <a:spcPts val="600"/>
                </a:spcAft>
              </a:pPr>
              <a:r>
                <a:rPr lang="en-US" dirty="0">
                  <a:solidFill>
                    <a:schemeClr val="bg1">
                      <a:lumMod val="50000"/>
                    </a:schemeClr>
                  </a:solidFill>
                </a:rPr>
                <a:t>Discriminator is learned to distinguish between real image (1) and fake image(0)</a:t>
              </a:r>
            </a:p>
            <a:p>
              <a:pPr>
                <a:spcAft>
                  <a:spcPts val="600"/>
                </a:spcAft>
              </a:pPr>
              <a:r>
                <a:rPr lang="en-US" dirty="0">
                  <a:solidFill>
                    <a:schemeClr val="bg1">
                      <a:lumMod val="50000"/>
                    </a:schemeClr>
                  </a:solidFill>
                </a:rPr>
                <a:t>Real images are trained with label 1</a:t>
              </a:r>
            </a:p>
            <a:p>
              <a:pPr>
                <a:spcAft>
                  <a:spcPts val="600"/>
                </a:spcAft>
              </a:pPr>
              <a:r>
                <a:rPr lang="en-US" dirty="0">
                  <a:solidFill>
                    <a:schemeClr val="bg1">
                      <a:lumMod val="50000"/>
                    </a:schemeClr>
                  </a:solidFill>
                </a:rPr>
                <a:t>Fake images are trained with label 0</a:t>
              </a:r>
              <a:endParaRPr lang="he-IL" dirty="0">
                <a:solidFill>
                  <a:schemeClr val="bg1">
                    <a:lumMod val="50000"/>
                  </a:schemeClr>
                </a:solidFill>
              </a:endParaRPr>
            </a:p>
          </p:txBody>
        </p:sp>
        <p:cxnSp>
          <p:nvCxnSpPr>
            <p:cNvPr id="29" name="Connector: Elbow 28">
              <a:extLst>
                <a:ext uri="{FF2B5EF4-FFF2-40B4-BE49-F238E27FC236}">
                  <a16:creationId xmlns:a16="http://schemas.microsoft.com/office/drawing/2014/main" id="{D23CA479-F7E8-0E5B-1601-BE0792852AB1}"/>
                </a:ext>
              </a:extLst>
            </p:cNvPr>
            <p:cNvCxnSpPr>
              <a:stCxn id="14" idx="3"/>
            </p:cNvCxnSpPr>
            <p:nvPr/>
          </p:nvCxnSpPr>
          <p:spPr>
            <a:xfrm>
              <a:off x="4549182" y="2010305"/>
              <a:ext cx="1546818" cy="9301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Multidocument 29">
              <a:extLst>
                <a:ext uri="{FF2B5EF4-FFF2-40B4-BE49-F238E27FC236}">
                  <a16:creationId xmlns:a16="http://schemas.microsoft.com/office/drawing/2014/main" id="{42039643-A368-933C-C2EC-B3A58577E92D}"/>
                </a:ext>
              </a:extLst>
            </p:cNvPr>
            <p:cNvSpPr/>
            <p:nvPr/>
          </p:nvSpPr>
          <p:spPr>
            <a:xfrm>
              <a:off x="5372087" y="2411511"/>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Rectangle 30">
              <a:extLst>
                <a:ext uri="{FF2B5EF4-FFF2-40B4-BE49-F238E27FC236}">
                  <a16:creationId xmlns:a16="http://schemas.microsoft.com/office/drawing/2014/main" id="{D8D499A7-2596-7DBE-2322-9FBFB7542E6D}"/>
                </a:ext>
              </a:extLst>
            </p:cNvPr>
            <p:cNvSpPr/>
            <p:nvPr/>
          </p:nvSpPr>
          <p:spPr>
            <a:xfrm>
              <a:off x="4824991" y="2575600"/>
              <a:ext cx="437861" cy="3144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0</a:t>
              </a:r>
              <a:endParaRPr lang="he-IL" dirty="0">
                <a:solidFill>
                  <a:schemeClr val="tx1"/>
                </a:solidFill>
              </a:endParaRPr>
            </a:p>
          </p:txBody>
        </p:sp>
        <p:cxnSp>
          <p:nvCxnSpPr>
            <p:cNvPr id="33" name="Connector: Elbow 32">
              <a:extLst>
                <a:ext uri="{FF2B5EF4-FFF2-40B4-BE49-F238E27FC236}">
                  <a16:creationId xmlns:a16="http://schemas.microsoft.com/office/drawing/2014/main" id="{D1BFAF05-F70F-CFF3-7979-4F11B84EE171}"/>
                </a:ext>
              </a:extLst>
            </p:cNvPr>
            <p:cNvCxnSpPr>
              <a:cxnSpLocks/>
              <a:stCxn id="3" idx="4"/>
            </p:cNvCxnSpPr>
            <p:nvPr/>
          </p:nvCxnSpPr>
          <p:spPr>
            <a:xfrm flipV="1">
              <a:off x="3189665" y="3634144"/>
              <a:ext cx="2906335" cy="82556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Multidocument 34">
              <a:extLst>
                <a:ext uri="{FF2B5EF4-FFF2-40B4-BE49-F238E27FC236}">
                  <a16:creationId xmlns:a16="http://schemas.microsoft.com/office/drawing/2014/main" id="{4FF5C714-DF55-F3F1-0683-A08EA2C4518F}"/>
                </a:ext>
              </a:extLst>
            </p:cNvPr>
            <p:cNvSpPr/>
            <p:nvPr/>
          </p:nvSpPr>
          <p:spPr>
            <a:xfrm>
              <a:off x="5372086" y="3683355"/>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6" name="Rectangle 35">
              <a:extLst>
                <a:ext uri="{FF2B5EF4-FFF2-40B4-BE49-F238E27FC236}">
                  <a16:creationId xmlns:a16="http://schemas.microsoft.com/office/drawing/2014/main" id="{0B09CD26-07D6-482B-1596-9740A17C3D2F}"/>
                </a:ext>
              </a:extLst>
            </p:cNvPr>
            <p:cNvSpPr/>
            <p:nvPr/>
          </p:nvSpPr>
          <p:spPr>
            <a:xfrm>
              <a:off x="4824990" y="3732468"/>
              <a:ext cx="437861" cy="3144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he-IL" dirty="0">
                <a:solidFill>
                  <a:schemeClr val="tx1"/>
                </a:solidFill>
              </a:endParaRPr>
            </a:p>
          </p:txBody>
        </p:sp>
        <p:sp>
          <p:nvSpPr>
            <p:cNvPr id="37" name="TextBox 36">
              <a:extLst>
                <a:ext uri="{FF2B5EF4-FFF2-40B4-BE49-F238E27FC236}">
                  <a16:creationId xmlns:a16="http://schemas.microsoft.com/office/drawing/2014/main" id="{DFC70A92-3E07-EB0C-14EF-F9F1A39597E5}"/>
                </a:ext>
              </a:extLst>
            </p:cNvPr>
            <p:cNvSpPr txBox="1"/>
            <p:nvPr/>
          </p:nvSpPr>
          <p:spPr>
            <a:xfrm>
              <a:off x="3326505" y="4533935"/>
              <a:ext cx="1936346" cy="553998"/>
            </a:xfrm>
            <a:prstGeom prst="rect">
              <a:avLst/>
            </a:prstGeom>
            <a:noFill/>
          </p:spPr>
          <p:txBody>
            <a:bodyPr wrap="square" lIns="0" tIns="0" rIns="0" bIns="0" rtlCol="1">
              <a:spAutoFit/>
            </a:bodyPr>
            <a:lstStyle/>
            <a:p>
              <a:r>
                <a:rPr lang="en-US" dirty="0">
                  <a:solidFill>
                    <a:schemeClr val="bg1">
                      <a:lumMod val="50000"/>
                    </a:schemeClr>
                  </a:solidFill>
                </a:rPr>
                <a:t>Real images are train with labels of </a:t>
              </a:r>
              <a:r>
                <a:rPr lang="en-US" b="1" dirty="0">
                  <a:solidFill>
                    <a:schemeClr val="bg1">
                      <a:lumMod val="50000"/>
                    </a:schemeClr>
                  </a:solidFill>
                </a:rPr>
                <a:t>1</a:t>
              </a:r>
              <a:endParaRPr lang="he-IL" b="1" dirty="0">
                <a:solidFill>
                  <a:schemeClr val="bg1">
                    <a:lumMod val="50000"/>
                  </a:schemeClr>
                </a:solidFill>
              </a:endParaRPr>
            </a:p>
          </p:txBody>
        </p:sp>
        <p:cxnSp>
          <p:nvCxnSpPr>
            <p:cNvPr id="39" name="Straight Arrow Connector 38">
              <a:extLst>
                <a:ext uri="{FF2B5EF4-FFF2-40B4-BE49-F238E27FC236}">
                  <a16:creationId xmlns:a16="http://schemas.microsoft.com/office/drawing/2014/main" id="{254E2794-36CD-8B8F-F3C2-E33ADC69993F}"/>
                </a:ext>
              </a:extLst>
            </p:cNvPr>
            <p:cNvCxnSpPr>
              <a:stCxn id="5" idx="3"/>
              <a:endCxn id="16" idx="1"/>
            </p:cNvCxnSpPr>
            <p:nvPr/>
          </p:nvCxnSpPr>
          <p:spPr>
            <a:xfrm>
              <a:off x="7989455" y="3269716"/>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09663E-BC57-B1A1-51E7-C9783F13B88E}"/>
                </a:ext>
              </a:extLst>
            </p:cNvPr>
            <p:cNvCxnSpPr/>
            <p:nvPr/>
          </p:nvCxnSpPr>
          <p:spPr>
            <a:xfrm>
              <a:off x="9217891" y="3269715"/>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B80BE41-900A-0CEF-7DC0-B6624BF6A126}"/>
                </a:ext>
              </a:extLst>
            </p:cNvPr>
            <p:cNvGrpSpPr/>
            <p:nvPr/>
          </p:nvGrpSpPr>
          <p:grpSpPr>
            <a:xfrm>
              <a:off x="6676774" y="2002703"/>
              <a:ext cx="3697879" cy="769380"/>
              <a:chOff x="6676774" y="934578"/>
              <a:chExt cx="3697879" cy="1837505"/>
            </a:xfrm>
          </p:grpSpPr>
          <p:cxnSp>
            <p:nvCxnSpPr>
              <p:cNvPr id="42" name="Straight Connector 41">
                <a:extLst>
                  <a:ext uri="{FF2B5EF4-FFF2-40B4-BE49-F238E27FC236}">
                    <a16:creationId xmlns:a16="http://schemas.microsoft.com/office/drawing/2014/main" id="{38C9363C-77B7-9482-6AB6-B7CF370FF44E}"/>
                  </a:ext>
                </a:extLst>
              </p:cNvPr>
              <p:cNvCxnSpPr>
                <a:cxnSpLocks/>
                <a:stCxn id="22" idx="0"/>
              </p:cNvCxnSpPr>
              <p:nvPr/>
            </p:nvCxnSpPr>
            <p:spPr>
              <a:xfrm flipH="1" flipV="1">
                <a:off x="10372436" y="934578"/>
                <a:ext cx="2217" cy="1837505"/>
              </a:xfrm>
              <a:prstGeom prst="line">
                <a:avLst/>
              </a:prstGeom>
              <a:ln>
                <a:solidFill>
                  <a:schemeClr val="tx1"/>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04FB0A-DFDF-967C-5612-5ECC62A7CAC4}"/>
                  </a:ext>
                </a:extLst>
              </p:cNvPr>
              <p:cNvCxnSpPr>
                <a:cxnSpLocks/>
              </p:cNvCxnSpPr>
              <p:nvPr/>
            </p:nvCxnSpPr>
            <p:spPr>
              <a:xfrm>
                <a:off x="6686291" y="934578"/>
                <a:ext cx="368614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9C66BF-DF97-9A1E-13C5-F883FD53EEB7}"/>
                  </a:ext>
                </a:extLst>
              </p:cNvPr>
              <p:cNvCxnSpPr>
                <a:cxnSpLocks/>
                <a:stCxn id="5" idx="0"/>
              </p:cNvCxnSpPr>
              <p:nvPr/>
            </p:nvCxnSpPr>
            <p:spPr>
              <a:xfrm flipV="1">
                <a:off x="6676774" y="934578"/>
                <a:ext cx="9517" cy="1277988"/>
              </a:xfrm>
              <a:prstGeom prst="line">
                <a:avLst/>
              </a:prstGeom>
              <a:ln>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AF06E26-1670-52AF-A8ED-11DB5BA8FE87}"/>
                </a:ext>
              </a:extLst>
            </p:cNvPr>
            <p:cNvSpPr txBox="1"/>
            <p:nvPr/>
          </p:nvSpPr>
          <p:spPr>
            <a:xfrm>
              <a:off x="4683708" y="1131463"/>
              <a:ext cx="1759209" cy="830997"/>
            </a:xfrm>
            <a:prstGeom prst="rect">
              <a:avLst/>
            </a:prstGeom>
            <a:noFill/>
          </p:spPr>
          <p:txBody>
            <a:bodyPr wrap="square" lIns="0" tIns="0" rIns="0" bIns="0" rtlCol="1">
              <a:spAutoFit/>
            </a:bodyPr>
            <a:lstStyle/>
            <a:p>
              <a:r>
                <a:rPr lang="en-US" dirty="0">
                  <a:solidFill>
                    <a:schemeClr val="bg1">
                      <a:lumMod val="50000"/>
                    </a:schemeClr>
                  </a:solidFill>
                </a:rPr>
                <a:t>Fake images are generated with labels of </a:t>
              </a:r>
              <a:r>
                <a:rPr lang="en-US" b="1" dirty="0">
                  <a:solidFill>
                    <a:schemeClr val="bg1">
                      <a:lumMod val="50000"/>
                    </a:schemeClr>
                  </a:solidFill>
                </a:rPr>
                <a:t>0</a:t>
              </a:r>
              <a:endParaRPr lang="he-IL" b="1" dirty="0">
                <a:solidFill>
                  <a:schemeClr val="bg1">
                    <a:lumMod val="50000"/>
                  </a:schemeClr>
                </a:solidFill>
              </a:endParaRPr>
            </a:p>
          </p:txBody>
        </p:sp>
      </p:grpSp>
    </p:spTree>
    <p:extLst>
      <p:ext uri="{BB962C8B-B14F-4D97-AF65-F5344CB8AC3E}">
        <p14:creationId xmlns:p14="http://schemas.microsoft.com/office/powerpoint/2010/main" val="8485067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664906" y="211653"/>
            <a:ext cx="10862187" cy="598435"/>
          </a:xfrm>
        </p:spPr>
        <p:txBody>
          <a:bodyPr>
            <a:normAutofit fontScale="90000"/>
          </a:bodyPr>
          <a:lstStyle/>
          <a:p>
            <a:r>
              <a:rPr lang="en-US" dirty="0"/>
              <a:t>Generator training</a:t>
            </a:r>
          </a:p>
        </p:txBody>
      </p:sp>
      <p:sp>
        <p:nvSpPr>
          <p:cNvPr id="5" name="Arrow: Pentagon 4">
            <a:extLst>
              <a:ext uri="{FF2B5EF4-FFF2-40B4-BE49-F238E27FC236}">
                <a16:creationId xmlns:a16="http://schemas.microsoft.com/office/drawing/2014/main" id="{EDFC96A7-CF4F-DAAA-DC17-E9A60037A62D}"/>
              </a:ext>
            </a:extLst>
          </p:cNvPr>
          <p:cNvSpPr/>
          <p:nvPr/>
        </p:nvSpPr>
        <p:spPr>
          <a:xfrm>
            <a:off x="6055934" y="2754554"/>
            <a:ext cx="1893455" cy="1463816"/>
          </a:xfrm>
          <a:prstGeom prst="homePlate">
            <a:avLst/>
          </a:prstGeom>
          <a:solidFill>
            <a:srgbClr val="E267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Discriminator</a:t>
            </a:r>
            <a:endParaRPr lang="he-IL" dirty="0">
              <a:solidFill>
                <a:schemeClr val="tx1"/>
              </a:solidFill>
            </a:endParaRPr>
          </a:p>
        </p:txBody>
      </p:sp>
      <p:grpSp>
        <p:nvGrpSpPr>
          <p:cNvPr id="13" name="Group 12">
            <a:extLst>
              <a:ext uri="{FF2B5EF4-FFF2-40B4-BE49-F238E27FC236}">
                <a16:creationId xmlns:a16="http://schemas.microsoft.com/office/drawing/2014/main" id="{27C4FB87-0DBD-29F2-AAEB-D0CCF87494A5}"/>
              </a:ext>
            </a:extLst>
          </p:cNvPr>
          <p:cNvGrpSpPr/>
          <p:nvPr/>
        </p:nvGrpSpPr>
        <p:grpSpPr>
          <a:xfrm>
            <a:off x="947973" y="2581184"/>
            <a:ext cx="512617" cy="1798782"/>
            <a:chOff x="9144000" y="2881427"/>
            <a:chExt cx="766618" cy="2568028"/>
          </a:xfrm>
        </p:grpSpPr>
        <p:sp>
          <p:nvSpPr>
            <p:cNvPr id="7" name="Rectangle 6">
              <a:extLst>
                <a:ext uri="{FF2B5EF4-FFF2-40B4-BE49-F238E27FC236}">
                  <a16:creationId xmlns:a16="http://schemas.microsoft.com/office/drawing/2014/main" id="{B3215A50-958B-AF25-A76A-9C00D9B1E719}"/>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8FD70C02-0930-E1B5-48DE-67D82C74106E}"/>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a:extLst>
                <a:ext uri="{FF2B5EF4-FFF2-40B4-BE49-F238E27FC236}">
                  <a16:creationId xmlns:a16="http://schemas.microsoft.com/office/drawing/2014/main" id="{136FBEEB-BD56-803A-6AA3-A70DD218909B}"/>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a:extLst>
                <a:ext uri="{FF2B5EF4-FFF2-40B4-BE49-F238E27FC236}">
                  <a16:creationId xmlns:a16="http://schemas.microsoft.com/office/drawing/2014/main" id="{F781FD26-3677-A6A6-5752-CD158BC76AB3}"/>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a:extLst>
                <a:ext uri="{FF2B5EF4-FFF2-40B4-BE49-F238E27FC236}">
                  <a16:creationId xmlns:a16="http://schemas.microsoft.com/office/drawing/2014/main" id="{A6BCAC90-2CA8-1DC9-ECB0-F4993192E5EA}"/>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a:extLst>
                <a:ext uri="{FF2B5EF4-FFF2-40B4-BE49-F238E27FC236}">
                  <a16:creationId xmlns:a16="http://schemas.microsoft.com/office/drawing/2014/main" id="{5D79E817-927A-AFFA-EB84-3A25647BC6A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Rectangle 13">
            <a:extLst>
              <a:ext uri="{FF2B5EF4-FFF2-40B4-BE49-F238E27FC236}">
                <a16:creationId xmlns:a16="http://schemas.microsoft.com/office/drawing/2014/main" id="{1E80259D-9C71-F5F4-B4B3-7D793C99D774}"/>
              </a:ext>
            </a:extLst>
          </p:cNvPr>
          <p:cNvSpPr/>
          <p:nvPr/>
        </p:nvSpPr>
        <p:spPr>
          <a:xfrm>
            <a:off x="3374289" y="2972918"/>
            <a:ext cx="1228436" cy="1034473"/>
          </a:xfrm>
          <a:prstGeom prst="rect">
            <a:avLst/>
          </a:prstGeom>
          <a:solidFill>
            <a:srgbClr val="6EA92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Generator</a:t>
            </a:r>
            <a:endParaRPr lang="he-IL" dirty="0">
              <a:solidFill>
                <a:schemeClr val="tx1"/>
              </a:solidFill>
            </a:endParaRPr>
          </a:p>
        </p:txBody>
      </p:sp>
      <p:grpSp>
        <p:nvGrpSpPr>
          <p:cNvPr id="15" name="Group 14">
            <a:extLst>
              <a:ext uri="{FF2B5EF4-FFF2-40B4-BE49-F238E27FC236}">
                <a16:creationId xmlns:a16="http://schemas.microsoft.com/office/drawing/2014/main" id="{74D729C7-FA28-C844-1C77-D1733DEA411F}"/>
              </a:ext>
            </a:extLst>
          </p:cNvPr>
          <p:cNvGrpSpPr/>
          <p:nvPr/>
        </p:nvGrpSpPr>
        <p:grpSpPr>
          <a:xfrm>
            <a:off x="8689551" y="3075054"/>
            <a:ext cx="512617" cy="826507"/>
            <a:chOff x="9143999" y="2909551"/>
            <a:chExt cx="766618" cy="1179961"/>
          </a:xfrm>
        </p:grpSpPr>
        <p:sp>
          <p:nvSpPr>
            <p:cNvPr id="16" name="Rectangle 15">
              <a:extLst>
                <a:ext uri="{FF2B5EF4-FFF2-40B4-BE49-F238E27FC236}">
                  <a16:creationId xmlns:a16="http://schemas.microsoft.com/office/drawing/2014/main" id="{84E6D462-3513-EE96-4118-A132D3DAD0E0}"/>
                </a:ext>
              </a:extLst>
            </p:cNvPr>
            <p:cNvSpPr/>
            <p:nvPr/>
          </p:nvSpPr>
          <p:spPr>
            <a:xfrm>
              <a:off x="9143999" y="2909551"/>
              <a:ext cx="766618" cy="1179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945DF0D-FB45-450F-97B9-FAE37DB62746}"/>
                </a:ext>
              </a:extLst>
            </p:cNvPr>
            <p:cNvSpPr/>
            <p:nvPr/>
          </p:nvSpPr>
          <p:spPr>
            <a:xfrm>
              <a:off x="9356438" y="3029530"/>
              <a:ext cx="360000" cy="360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00D5C18A-A1BA-F559-16CF-2AAA4C7F1EBA}"/>
                </a:ext>
              </a:extLst>
            </p:cNvPr>
            <p:cNvSpPr/>
            <p:nvPr/>
          </p:nvSpPr>
          <p:spPr>
            <a:xfrm>
              <a:off x="9347309" y="3549951"/>
              <a:ext cx="359999" cy="360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2" name="Oval 21">
            <a:extLst>
              <a:ext uri="{FF2B5EF4-FFF2-40B4-BE49-F238E27FC236}">
                <a16:creationId xmlns:a16="http://schemas.microsoft.com/office/drawing/2014/main" id="{393132BF-B525-FF92-504E-D3CE2899CDA9}"/>
              </a:ext>
            </a:extLst>
          </p:cNvPr>
          <p:cNvSpPr/>
          <p:nvPr/>
        </p:nvSpPr>
        <p:spPr>
          <a:xfrm>
            <a:off x="9915653" y="3021461"/>
            <a:ext cx="918000" cy="918229"/>
          </a:xfrm>
          <a:prstGeom prst="ellipse">
            <a:avLst/>
          </a:prstGeom>
          <a:solidFill>
            <a:srgbClr val="29B4DF"/>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Loss</a:t>
            </a:r>
            <a:endParaRPr lang="he-IL" dirty="0">
              <a:solidFill>
                <a:schemeClr val="tx1"/>
              </a:solidFill>
            </a:endParaRPr>
          </a:p>
        </p:txBody>
      </p:sp>
      <p:grpSp>
        <p:nvGrpSpPr>
          <p:cNvPr id="4" name="Group 3">
            <a:extLst>
              <a:ext uri="{FF2B5EF4-FFF2-40B4-BE49-F238E27FC236}">
                <a16:creationId xmlns:a16="http://schemas.microsoft.com/office/drawing/2014/main" id="{08EB36DA-CC4A-DC00-51B6-748B6AA0515B}"/>
              </a:ext>
            </a:extLst>
          </p:cNvPr>
          <p:cNvGrpSpPr/>
          <p:nvPr/>
        </p:nvGrpSpPr>
        <p:grpSpPr>
          <a:xfrm>
            <a:off x="1467921" y="2561328"/>
            <a:ext cx="1899335" cy="928826"/>
            <a:chOff x="1421411" y="1326947"/>
            <a:chExt cx="1899335" cy="928826"/>
          </a:xfrm>
        </p:grpSpPr>
        <p:sp>
          <p:nvSpPr>
            <p:cNvPr id="24" name="TextBox 23">
              <a:extLst>
                <a:ext uri="{FF2B5EF4-FFF2-40B4-BE49-F238E27FC236}">
                  <a16:creationId xmlns:a16="http://schemas.microsoft.com/office/drawing/2014/main" id="{B594E67B-2251-CAF0-DFD4-7BEC3EF834C0}"/>
                </a:ext>
              </a:extLst>
            </p:cNvPr>
            <p:cNvSpPr txBox="1"/>
            <p:nvPr/>
          </p:nvSpPr>
          <p:spPr>
            <a:xfrm>
              <a:off x="1536741" y="1326947"/>
              <a:ext cx="1759209" cy="830997"/>
            </a:xfrm>
            <a:prstGeom prst="rect">
              <a:avLst/>
            </a:prstGeom>
            <a:noFill/>
          </p:spPr>
          <p:txBody>
            <a:bodyPr wrap="square" lIns="0" tIns="0" rIns="0" bIns="0" rtlCol="1">
              <a:spAutoFit/>
            </a:bodyPr>
            <a:lstStyle/>
            <a:p>
              <a:r>
                <a:rPr lang="en-US" dirty="0">
                  <a:solidFill>
                    <a:schemeClr val="bg1">
                      <a:lumMod val="50000"/>
                    </a:schemeClr>
                  </a:solidFill>
                </a:rPr>
                <a:t>“</a:t>
              </a:r>
              <a:r>
                <a:rPr lang="en-US" b="1" i="1" dirty="0">
                  <a:solidFill>
                    <a:schemeClr val="bg1">
                      <a:lumMod val="50000"/>
                    </a:schemeClr>
                  </a:solidFill>
                </a:rPr>
                <a:t>Latent Tensor</a:t>
              </a:r>
              <a:r>
                <a:rPr lang="en-US" dirty="0">
                  <a:solidFill>
                    <a:schemeClr val="bg1">
                      <a:lumMod val="50000"/>
                    </a:schemeClr>
                  </a:solidFill>
                </a:rPr>
                <a:t>”, A random vector is generated </a:t>
              </a:r>
              <a:endParaRPr lang="he-IL" dirty="0">
                <a:solidFill>
                  <a:schemeClr val="bg1">
                    <a:lumMod val="50000"/>
                  </a:schemeClr>
                </a:solidFill>
              </a:endParaRPr>
            </a:p>
          </p:txBody>
        </p:sp>
        <p:cxnSp>
          <p:nvCxnSpPr>
            <p:cNvPr id="26" name="Straight Arrow Connector 25">
              <a:extLst>
                <a:ext uri="{FF2B5EF4-FFF2-40B4-BE49-F238E27FC236}">
                  <a16:creationId xmlns:a16="http://schemas.microsoft.com/office/drawing/2014/main" id="{68AB3AE9-5210-88C6-8F9F-C5A98C620FBE}"/>
                </a:ext>
              </a:extLst>
            </p:cNvPr>
            <p:cNvCxnSpPr>
              <a:cxnSpLocks/>
            </p:cNvCxnSpPr>
            <p:nvPr/>
          </p:nvCxnSpPr>
          <p:spPr>
            <a:xfrm>
              <a:off x="1421411" y="2252081"/>
              <a:ext cx="1899335" cy="3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Flowchart: Multidocument 29">
            <a:extLst>
              <a:ext uri="{FF2B5EF4-FFF2-40B4-BE49-F238E27FC236}">
                <a16:creationId xmlns:a16="http://schemas.microsoft.com/office/drawing/2014/main" id="{42039643-A368-933C-C2EC-B3A58577E92D}"/>
              </a:ext>
            </a:extLst>
          </p:cNvPr>
          <p:cNvSpPr/>
          <p:nvPr/>
        </p:nvSpPr>
        <p:spPr>
          <a:xfrm>
            <a:off x="4938128" y="2880955"/>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Rectangle 30">
            <a:extLst>
              <a:ext uri="{FF2B5EF4-FFF2-40B4-BE49-F238E27FC236}">
                <a16:creationId xmlns:a16="http://schemas.microsoft.com/office/drawing/2014/main" id="{D8D499A7-2596-7DBE-2322-9FBFB7542E6D}"/>
              </a:ext>
            </a:extLst>
          </p:cNvPr>
          <p:cNvSpPr/>
          <p:nvPr/>
        </p:nvSpPr>
        <p:spPr>
          <a:xfrm>
            <a:off x="4929065" y="3591545"/>
            <a:ext cx="437861" cy="314456"/>
          </a:xfrm>
          <a:prstGeom prst="rect">
            <a:avLst/>
          </a:prstGeom>
          <a:noFill/>
          <a:ln>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he-IL" dirty="0">
              <a:solidFill>
                <a:schemeClr val="tx1"/>
              </a:solidFill>
            </a:endParaRPr>
          </a:p>
        </p:txBody>
      </p:sp>
      <p:cxnSp>
        <p:nvCxnSpPr>
          <p:cNvPr id="39" name="Straight Arrow Connector 38">
            <a:extLst>
              <a:ext uri="{FF2B5EF4-FFF2-40B4-BE49-F238E27FC236}">
                <a16:creationId xmlns:a16="http://schemas.microsoft.com/office/drawing/2014/main" id="{254E2794-36CD-8B8F-F3C2-E33ADC69993F}"/>
              </a:ext>
            </a:extLst>
          </p:cNvPr>
          <p:cNvCxnSpPr>
            <a:cxnSpLocks/>
            <a:stCxn id="5" idx="3"/>
            <a:endCxn id="16" idx="1"/>
          </p:cNvCxnSpPr>
          <p:nvPr/>
        </p:nvCxnSpPr>
        <p:spPr>
          <a:xfrm>
            <a:off x="7949389" y="3486462"/>
            <a:ext cx="740162" cy="1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09663E-BC57-B1A1-51E7-C9783F13B88E}"/>
              </a:ext>
            </a:extLst>
          </p:cNvPr>
          <p:cNvCxnSpPr/>
          <p:nvPr/>
        </p:nvCxnSpPr>
        <p:spPr>
          <a:xfrm>
            <a:off x="9217891" y="3472913"/>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B80BE41-900A-0CEF-7DC0-B6624BF6A126}"/>
              </a:ext>
            </a:extLst>
          </p:cNvPr>
          <p:cNvGrpSpPr/>
          <p:nvPr/>
        </p:nvGrpSpPr>
        <p:grpSpPr>
          <a:xfrm>
            <a:off x="3988507" y="2251832"/>
            <a:ext cx="6386148" cy="769380"/>
            <a:chOff x="6651926" y="934578"/>
            <a:chExt cx="3722727" cy="1837505"/>
          </a:xfrm>
        </p:grpSpPr>
        <p:cxnSp>
          <p:nvCxnSpPr>
            <p:cNvPr id="42" name="Straight Connector 41">
              <a:extLst>
                <a:ext uri="{FF2B5EF4-FFF2-40B4-BE49-F238E27FC236}">
                  <a16:creationId xmlns:a16="http://schemas.microsoft.com/office/drawing/2014/main" id="{38C9363C-77B7-9482-6AB6-B7CF370FF44E}"/>
                </a:ext>
              </a:extLst>
            </p:cNvPr>
            <p:cNvCxnSpPr>
              <a:cxnSpLocks/>
              <a:stCxn id="22" idx="0"/>
            </p:cNvCxnSpPr>
            <p:nvPr/>
          </p:nvCxnSpPr>
          <p:spPr>
            <a:xfrm flipH="1" flipV="1">
              <a:off x="10372436" y="934578"/>
              <a:ext cx="2217" cy="1837505"/>
            </a:xfrm>
            <a:prstGeom prst="line">
              <a:avLst/>
            </a:prstGeom>
            <a:ln>
              <a:solidFill>
                <a:schemeClr val="tx1"/>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04FB0A-DFDF-967C-5612-5ECC62A7CAC4}"/>
                </a:ext>
              </a:extLst>
            </p:cNvPr>
            <p:cNvCxnSpPr>
              <a:cxnSpLocks/>
            </p:cNvCxnSpPr>
            <p:nvPr/>
          </p:nvCxnSpPr>
          <p:spPr>
            <a:xfrm>
              <a:off x="6651926" y="934578"/>
              <a:ext cx="37205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9C66BF-DF97-9A1E-13C5-F883FD53EEB7}"/>
                </a:ext>
              </a:extLst>
            </p:cNvPr>
            <p:cNvCxnSpPr>
              <a:cxnSpLocks/>
              <a:stCxn id="14" idx="0"/>
            </p:cNvCxnSpPr>
            <p:nvPr/>
          </p:nvCxnSpPr>
          <p:spPr>
            <a:xfrm flipV="1">
              <a:off x="6651927" y="934578"/>
              <a:ext cx="0" cy="1722165"/>
            </a:xfrm>
            <a:prstGeom prst="line">
              <a:avLst/>
            </a:prstGeom>
            <a:ln>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AF06E26-1670-52AF-A8ED-11DB5BA8FE87}"/>
              </a:ext>
            </a:extLst>
          </p:cNvPr>
          <p:cNvSpPr txBox="1"/>
          <p:nvPr/>
        </p:nvSpPr>
        <p:spPr>
          <a:xfrm>
            <a:off x="4913746" y="1567669"/>
            <a:ext cx="4304145" cy="626701"/>
          </a:xfrm>
          <a:prstGeom prst="rect">
            <a:avLst/>
          </a:prstGeom>
          <a:noFill/>
          <a:ln>
            <a:solidFill>
              <a:schemeClr val="accent2">
                <a:lumMod val="50000"/>
              </a:schemeClr>
            </a:solidFill>
          </a:ln>
        </p:spPr>
        <p:txBody>
          <a:bodyPr wrap="square" lIns="72000" tIns="36000" rIns="72000" bIns="36000" rtlCol="1">
            <a:spAutoFit/>
          </a:bodyPr>
          <a:lstStyle/>
          <a:p>
            <a:r>
              <a:rPr lang="en-US" b="1" dirty="0">
                <a:solidFill>
                  <a:schemeClr val="bg1">
                    <a:lumMod val="50000"/>
                  </a:schemeClr>
                </a:solidFill>
              </a:rPr>
              <a:t>Note: </a:t>
            </a:r>
            <a:r>
              <a:rPr lang="en-US" dirty="0">
                <a:solidFill>
                  <a:schemeClr val="bg1">
                    <a:lumMod val="50000"/>
                  </a:schemeClr>
                </a:solidFill>
              </a:rPr>
              <a:t>the loss is determined by the lost of the discriminator. </a:t>
            </a:r>
            <a:endParaRPr lang="he-IL" dirty="0">
              <a:solidFill>
                <a:schemeClr val="bg1">
                  <a:lumMod val="50000"/>
                </a:schemeClr>
              </a:solidFill>
            </a:endParaRPr>
          </a:p>
        </p:txBody>
      </p:sp>
      <p:cxnSp>
        <p:nvCxnSpPr>
          <p:cNvPr id="23" name="Straight Arrow Connector 22">
            <a:extLst>
              <a:ext uri="{FF2B5EF4-FFF2-40B4-BE49-F238E27FC236}">
                <a16:creationId xmlns:a16="http://schemas.microsoft.com/office/drawing/2014/main" id="{B6CEAB45-A893-3BBA-D974-93DBAF5951CC}"/>
              </a:ext>
            </a:extLst>
          </p:cNvPr>
          <p:cNvCxnSpPr>
            <a:stCxn id="14" idx="3"/>
            <a:endCxn id="5" idx="1"/>
          </p:cNvCxnSpPr>
          <p:nvPr/>
        </p:nvCxnSpPr>
        <p:spPr>
          <a:xfrm flipV="1">
            <a:off x="4602725" y="3486462"/>
            <a:ext cx="1453209" cy="3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llout: Bent Line 43">
            <a:extLst>
              <a:ext uri="{FF2B5EF4-FFF2-40B4-BE49-F238E27FC236}">
                <a16:creationId xmlns:a16="http://schemas.microsoft.com/office/drawing/2014/main" id="{0D5FDB9B-1C82-A2FD-B8CB-AAB118544F9E}"/>
              </a:ext>
            </a:extLst>
          </p:cNvPr>
          <p:cNvSpPr/>
          <p:nvPr/>
        </p:nvSpPr>
        <p:spPr>
          <a:xfrm>
            <a:off x="3342460" y="4379966"/>
            <a:ext cx="3280013" cy="1359513"/>
          </a:xfrm>
          <a:prstGeom prst="borderCallout2">
            <a:avLst>
              <a:gd name="adj1" fmla="val -5790"/>
              <a:gd name="adj2" fmla="val 29262"/>
              <a:gd name="adj3" fmla="val -6181"/>
              <a:gd name="adj4" fmla="val 54568"/>
              <a:gd name="adj5" fmla="val -30979"/>
              <a:gd name="adj6" fmla="val 54293"/>
            </a:avLst>
          </a:prstGeom>
          <a:noFill/>
          <a:ln>
            <a:solidFill>
              <a:schemeClr val="accent2">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spcAft>
                <a:spcPts val="600"/>
              </a:spcAft>
            </a:pPr>
            <a:r>
              <a:rPr lang="en-US" dirty="0">
                <a:solidFill>
                  <a:schemeClr val="bg1">
                    <a:lumMod val="50000"/>
                  </a:schemeClr>
                </a:solidFill>
              </a:rPr>
              <a:t>This is where generator tried to fool the discriminator, it pretend the images are real by label them as 1.</a:t>
            </a:r>
            <a:endParaRPr lang="he-IL" dirty="0">
              <a:solidFill>
                <a:schemeClr val="bg1">
                  <a:lumMod val="50000"/>
                </a:schemeClr>
              </a:solidFill>
            </a:endParaRPr>
          </a:p>
        </p:txBody>
      </p:sp>
    </p:spTree>
    <p:extLst>
      <p:ext uri="{BB962C8B-B14F-4D97-AF65-F5344CB8AC3E}">
        <p14:creationId xmlns:p14="http://schemas.microsoft.com/office/powerpoint/2010/main" val="17318554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C9C9E3-6675-224F-88F8-1DD9125D9669}"/>
              </a:ext>
            </a:extLst>
          </p:cNvPr>
          <p:cNvSpPr>
            <a:spLocks noGrp="1"/>
          </p:cNvSpPr>
          <p:nvPr>
            <p:ph type="title"/>
          </p:nvPr>
        </p:nvSpPr>
        <p:spPr>
          <a:xfrm>
            <a:off x="664906" y="193087"/>
            <a:ext cx="10862187" cy="598435"/>
          </a:xfrm>
        </p:spPr>
        <p:txBody>
          <a:bodyPr>
            <a:normAutofit fontScale="90000"/>
          </a:bodyPr>
          <a:lstStyle/>
          <a:p>
            <a:r>
              <a:rPr lang="en-US" dirty="0"/>
              <a:t>Discriminator - Anime Example</a:t>
            </a:r>
          </a:p>
        </p:txBody>
      </p:sp>
      <p:grpSp>
        <p:nvGrpSpPr>
          <p:cNvPr id="1062" name="Group 1061">
            <a:extLst>
              <a:ext uri="{FF2B5EF4-FFF2-40B4-BE49-F238E27FC236}">
                <a16:creationId xmlns:a16="http://schemas.microsoft.com/office/drawing/2014/main" id="{BC600409-3853-64AD-33C0-A35474D5AB3E}"/>
              </a:ext>
            </a:extLst>
          </p:cNvPr>
          <p:cNvGrpSpPr/>
          <p:nvPr/>
        </p:nvGrpSpPr>
        <p:grpSpPr>
          <a:xfrm>
            <a:off x="961731" y="994493"/>
            <a:ext cx="10099135" cy="5374783"/>
            <a:chOff x="407555" y="1003731"/>
            <a:chExt cx="10099135" cy="5374783"/>
          </a:xfrm>
        </p:grpSpPr>
        <p:cxnSp>
          <p:nvCxnSpPr>
            <p:cNvPr id="1031" name="Straight Arrow Connector 1030">
              <a:extLst>
                <a:ext uri="{FF2B5EF4-FFF2-40B4-BE49-F238E27FC236}">
                  <a16:creationId xmlns:a16="http://schemas.microsoft.com/office/drawing/2014/main" id="{459813D0-5810-71FB-6531-19D34199DFB4}"/>
                </a:ext>
              </a:extLst>
            </p:cNvPr>
            <p:cNvCxnSpPr/>
            <p:nvPr/>
          </p:nvCxnSpPr>
          <p:spPr>
            <a:xfrm>
              <a:off x="1413128" y="5456687"/>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8EA8A7C1-D283-3C32-D897-BD2ECF1954AF}"/>
                </a:ext>
              </a:extLst>
            </p:cNvPr>
            <p:cNvGrpSpPr/>
            <p:nvPr/>
          </p:nvGrpSpPr>
          <p:grpSpPr>
            <a:xfrm>
              <a:off x="407555" y="1003731"/>
              <a:ext cx="10099135" cy="5374783"/>
              <a:chOff x="342903" y="1003731"/>
              <a:chExt cx="10099135" cy="5374783"/>
            </a:xfrm>
          </p:grpSpPr>
          <p:cxnSp>
            <p:nvCxnSpPr>
              <p:cNvPr id="52" name="Straight Arrow Connector 51">
                <a:extLst>
                  <a:ext uri="{FF2B5EF4-FFF2-40B4-BE49-F238E27FC236}">
                    <a16:creationId xmlns:a16="http://schemas.microsoft.com/office/drawing/2014/main" id="{CE7D673A-BA95-5944-7D44-4E11F10F8394}"/>
                  </a:ext>
                </a:extLst>
              </p:cNvPr>
              <p:cNvCxnSpPr/>
              <p:nvPr/>
            </p:nvCxnSpPr>
            <p:spPr>
              <a:xfrm>
                <a:off x="10075910" y="212993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33F95A9-4D9D-F685-342A-A0BD4FF67B73}"/>
                  </a:ext>
                </a:extLst>
              </p:cNvPr>
              <p:cNvCxnSpPr/>
              <p:nvPr/>
            </p:nvCxnSpPr>
            <p:spPr>
              <a:xfrm>
                <a:off x="10023746" y="3960943"/>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0" name="Group 1059">
                <a:extLst>
                  <a:ext uri="{FF2B5EF4-FFF2-40B4-BE49-F238E27FC236}">
                    <a16:creationId xmlns:a16="http://schemas.microsoft.com/office/drawing/2014/main" id="{14E705F1-04D7-16AC-6CBD-C58E294BABFD}"/>
                  </a:ext>
                </a:extLst>
              </p:cNvPr>
              <p:cNvGrpSpPr/>
              <p:nvPr/>
            </p:nvGrpSpPr>
            <p:grpSpPr>
              <a:xfrm>
                <a:off x="342903" y="1003731"/>
                <a:ext cx="9680843" cy="5374783"/>
                <a:chOff x="342903" y="1003731"/>
                <a:chExt cx="9680843" cy="5374783"/>
              </a:xfrm>
            </p:grpSpPr>
            <p:cxnSp>
              <p:nvCxnSpPr>
                <p:cNvPr id="57" name="Straight Arrow Connector 56">
                  <a:extLst>
                    <a:ext uri="{FF2B5EF4-FFF2-40B4-BE49-F238E27FC236}">
                      <a16:creationId xmlns:a16="http://schemas.microsoft.com/office/drawing/2014/main" id="{8AA789F7-A3BD-44AF-629A-8F64EC3AB8CB}"/>
                    </a:ext>
                  </a:extLst>
                </p:cNvPr>
                <p:cNvCxnSpPr/>
                <p:nvPr/>
              </p:nvCxnSpPr>
              <p:spPr>
                <a:xfrm>
                  <a:off x="5697105" y="397460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9" name="Group 1058">
                  <a:extLst>
                    <a:ext uri="{FF2B5EF4-FFF2-40B4-BE49-F238E27FC236}">
                      <a16:creationId xmlns:a16="http://schemas.microsoft.com/office/drawing/2014/main" id="{7D5A8DE2-0373-970F-783A-0CCA76CA49CE}"/>
                    </a:ext>
                  </a:extLst>
                </p:cNvPr>
                <p:cNvGrpSpPr/>
                <p:nvPr/>
              </p:nvGrpSpPr>
              <p:grpSpPr>
                <a:xfrm>
                  <a:off x="342903" y="1003731"/>
                  <a:ext cx="9680843" cy="5374783"/>
                  <a:chOff x="342903" y="1003731"/>
                  <a:chExt cx="9680843" cy="5374783"/>
                </a:xfrm>
              </p:grpSpPr>
              <p:cxnSp>
                <p:nvCxnSpPr>
                  <p:cNvPr id="53" name="Straight Arrow Connector 52">
                    <a:extLst>
                      <a:ext uri="{FF2B5EF4-FFF2-40B4-BE49-F238E27FC236}">
                        <a16:creationId xmlns:a16="http://schemas.microsoft.com/office/drawing/2014/main" id="{DE0433CD-E0A1-04F7-E3E1-158FE95B4781}"/>
                      </a:ext>
                    </a:extLst>
                  </p:cNvPr>
                  <p:cNvCxnSpPr/>
                  <p:nvPr/>
                </p:nvCxnSpPr>
                <p:spPr>
                  <a:xfrm>
                    <a:off x="1367514" y="394296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8" name="Group 1057">
                    <a:extLst>
                      <a:ext uri="{FF2B5EF4-FFF2-40B4-BE49-F238E27FC236}">
                        <a16:creationId xmlns:a16="http://schemas.microsoft.com/office/drawing/2014/main" id="{96F2E4D7-439E-ED5B-8054-087EEB49BE57}"/>
                      </a:ext>
                    </a:extLst>
                  </p:cNvPr>
                  <p:cNvGrpSpPr/>
                  <p:nvPr/>
                </p:nvGrpSpPr>
                <p:grpSpPr>
                  <a:xfrm>
                    <a:off x="342903" y="1003731"/>
                    <a:ext cx="9680843" cy="1771241"/>
                    <a:chOff x="342903" y="1003731"/>
                    <a:chExt cx="9680843" cy="1771241"/>
                  </a:xfrm>
                </p:grpSpPr>
                <p:pic>
                  <p:nvPicPr>
                    <p:cNvPr id="17" name="Picture 16">
                      <a:extLst>
                        <a:ext uri="{FF2B5EF4-FFF2-40B4-BE49-F238E27FC236}">
                          <a16:creationId xmlns:a16="http://schemas.microsoft.com/office/drawing/2014/main" id="{2911B236-CD14-AB27-966C-0D253A0B78F4}"/>
                        </a:ext>
                      </a:extLst>
                    </p:cNvPr>
                    <p:cNvPicPr>
                      <a:picLocks noChangeAspect="1"/>
                    </p:cNvPicPr>
                    <p:nvPr/>
                  </p:nvPicPr>
                  <p:blipFill>
                    <a:blip r:embed="rId2"/>
                    <a:stretch>
                      <a:fillRect/>
                    </a:stretch>
                  </p:blipFill>
                  <p:spPr>
                    <a:xfrm>
                      <a:off x="435042" y="1576049"/>
                      <a:ext cx="927379" cy="909459"/>
                    </a:xfrm>
                    <a:prstGeom prst="rect">
                      <a:avLst/>
                    </a:prstGeom>
                  </p:spPr>
                </p:pic>
                <p:grpSp>
                  <p:nvGrpSpPr>
                    <p:cNvPr id="39" name="Group 38">
                      <a:extLst>
                        <a:ext uri="{FF2B5EF4-FFF2-40B4-BE49-F238E27FC236}">
                          <a16:creationId xmlns:a16="http://schemas.microsoft.com/office/drawing/2014/main" id="{731B694D-1CB9-CF37-2211-79BBD7BADF79}"/>
                        </a:ext>
                      </a:extLst>
                    </p:cNvPr>
                    <p:cNvGrpSpPr/>
                    <p:nvPr/>
                  </p:nvGrpSpPr>
                  <p:grpSpPr>
                    <a:xfrm>
                      <a:off x="1759682" y="1003731"/>
                      <a:ext cx="3921637" cy="1719862"/>
                      <a:chOff x="1759682" y="1003731"/>
                      <a:chExt cx="3921637" cy="1719862"/>
                    </a:xfrm>
                  </p:grpSpPr>
                  <p:cxnSp>
                    <p:nvCxnSpPr>
                      <p:cNvPr id="6" name="Straight Arrow Connector 5">
                        <a:extLst>
                          <a:ext uri="{FF2B5EF4-FFF2-40B4-BE49-F238E27FC236}">
                            <a16:creationId xmlns:a16="http://schemas.microsoft.com/office/drawing/2014/main" id="{7555C171-45B7-3B9F-D2B7-63F787B39FBA}"/>
                          </a:ext>
                        </a:extLst>
                      </p:cNvPr>
                      <p:cNvCxnSpPr/>
                      <p:nvPr/>
                    </p:nvCxnSpPr>
                    <p:spPr>
                      <a:xfrm>
                        <a:off x="2842000" y="2070717"/>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807D2D-E100-94F6-D8B9-2872880FCB15}"/>
                          </a:ext>
                        </a:extLst>
                      </p:cNvPr>
                      <p:cNvSpPr txBox="1"/>
                      <p:nvPr/>
                    </p:nvSpPr>
                    <p:spPr>
                      <a:xfrm>
                        <a:off x="1930863" y="1003731"/>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9" name="TextBox 8">
                        <a:extLst>
                          <a:ext uri="{FF2B5EF4-FFF2-40B4-BE49-F238E27FC236}">
                            <a16:creationId xmlns:a16="http://schemas.microsoft.com/office/drawing/2014/main" id="{05780C54-B86D-334B-D18A-FA5B3BA3181E}"/>
                          </a:ext>
                        </a:extLst>
                      </p:cNvPr>
                      <p:cNvSpPr txBox="1"/>
                      <p:nvPr/>
                    </p:nvSpPr>
                    <p:spPr>
                      <a:xfrm>
                        <a:off x="1759682" y="2477372"/>
                        <a:ext cx="1154546" cy="246221"/>
                      </a:xfrm>
                      <a:prstGeom prst="rect">
                        <a:avLst/>
                      </a:prstGeom>
                      <a:noFill/>
                    </p:spPr>
                    <p:txBody>
                      <a:bodyPr wrap="square" lIns="0" tIns="0" rIns="0" bIns="0" rtlCol="1">
                        <a:spAutoFit/>
                      </a:bodyPr>
                      <a:lstStyle/>
                      <a:p>
                        <a:pPr algn="ctr"/>
                        <a:r>
                          <a:rPr lang="en-US" sz="1600" dirty="0"/>
                          <a:t>32x32x64</a:t>
                        </a:r>
                        <a:endParaRPr lang="he-IL" sz="1600" dirty="0"/>
                      </a:p>
                    </p:txBody>
                  </p:sp>
                  <p:sp>
                    <p:nvSpPr>
                      <p:cNvPr id="15" name="TextBox 14">
                        <a:extLst>
                          <a:ext uri="{FF2B5EF4-FFF2-40B4-BE49-F238E27FC236}">
                            <a16:creationId xmlns:a16="http://schemas.microsoft.com/office/drawing/2014/main" id="{0A545C61-2F01-4AB0-06CA-B6CED1D18516}"/>
                          </a:ext>
                        </a:extLst>
                      </p:cNvPr>
                      <p:cNvSpPr txBox="1"/>
                      <p:nvPr/>
                    </p:nvSpPr>
                    <p:spPr>
                      <a:xfrm>
                        <a:off x="4782317" y="1193419"/>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22" name="Picture 21">
                        <a:extLst>
                          <a:ext uri="{FF2B5EF4-FFF2-40B4-BE49-F238E27FC236}">
                            <a16:creationId xmlns:a16="http://schemas.microsoft.com/office/drawing/2014/main" id="{4E097F20-CF07-8D39-D11A-1F7DC5A384CE}"/>
                          </a:ext>
                        </a:extLst>
                      </p:cNvPr>
                      <p:cNvPicPr>
                        <a:picLocks noChangeAspect="1"/>
                      </p:cNvPicPr>
                      <p:nvPr/>
                    </p:nvPicPr>
                    <p:blipFill>
                      <a:blip r:embed="rId3"/>
                      <a:stretch>
                        <a:fillRect/>
                      </a:stretch>
                    </p:blipFill>
                    <p:spPr>
                      <a:xfrm>
                        <a:off x="4613913" y="1778195"/>
                        <a:ext cx="1067406" cy="622811"/>
                      </a:xfrm>
                      <a:prstGeom prst="rect">
                        <a:avLst/>
                      </a:prstGeom>
                    </p:spPr>
                  </p:pic>
                  <p:sp>
                    <p:nvSpPr>
                      <p:cNvPr id="23" name="Rectangle: Rounded Corners 22">
                        <a:extLst>
                          <a:ext uri="{FF2B5EF4-FFF2-40B4-BE49-F238E27FC236}">
                            <a16:creationId xmlns:a16="http://schemas.microsoft.com/office/drawing/2014/main" id="{2F52B18A-A312-CC1B-8A7D-EBF940B6474B}"/>
                          </a:ext>
                        </a:extLst>
                      </p:cNvPr>
                      <p:cNvSpPr/>
                      <p:nvPr/>
                    </p:nvSpPr>
                    <p:spPr>
                      <a:xfrm>
                        <a:off x="1802126" y="1740429"/>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26" name="Rectangle: Rounded Corners 25">
                        <a:extLst>
                          <a:ext uri="{FF2B5EF4-FFF2-40B4-BE49-F238E27FC236}">
                            <a16:creationId xmlns:a16="http://schemas.microsoft.com/office/drawing/2014/main" id="{0127B539-AF4F-A62C-2B17-9A9C1B87A418}"/>
                          </a:ext>
                        </a:extLst>
                      </p:cNvPr>
                      <p:cNvSpPr/>
                      <p:nvPr/>
                    </p:nvSpPr>
                    <p:spPr>
                      <a:xfrm>
                        <a:off x="3223221" y="1740429"/>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27" name="Straight Arrow Connector 26">
                        <a:extLst>
                          <a:ext uri="{FF2B5EF4-FFF2-40B4-BE49-F238E27FC236}">
                            <a16:creationId xmlns:a16="http://schemas.microsoft.com/office/drawing/2014/main" id="{C7AB40AB-7D4E-96B4-063F-C39D9DF75E92}"/>
                          </a:ext>
                        </a:extLst>
                      </p:cNvPr>
                      <p:cNvCxnSpPr/>
                      <p:nvPr/>
                    </p:nvCxnSpPr>
                    <p:spPr>
                      <a:xfrm>
                        <a:off x="4247785"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B7F51756-53CC-5E8B-A34E-252F2DA228E3}"/>
                        </a:ext>
                      </a:extLst>
                    </p:cNvPr>
                    <p:cNvCxnSpPr/>
                    <p:nvPr/>
                  </p:nvCxnSpPr>
                  <p:spPr>
                    <a:xfrm>
                      <a:off x="1417217"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252032-37A0-698F-76C4-6A3257B0E0EF}"/>
                        </a:ext>
                      </a:extLst>
                    </p:cNvPr>
                    <p:cNvSpPr txBox="1"/>
                    <p:nvPr/>
                  </p:nvSpPr>
                  <p:spPr>
                    <a:xfrm>
                      <a:off x="342903" y="2528751"/>
                      <a:ext cx="1154546" cy="246221"/>
                    </a:xfrm>
                    <a:prstGeom prst="rect">
                      <a:avLst/>
                    </a:prstGeom>
                    <a:noFill/>
                  </p:spPr>
                  <p:txBody>
                    <a:bodyPr wrap="square" lIns="0" tIns="0" rIns="0" bIns="0" rtlCol="1">
                      <a:spAutoFit/>
                    </a:bodyPr>
                    <a:lstStyle/>
                    <a:p>
                      <a:pPr algn="ctr"/>
                      <a:r>
                        <a:rPr lang="en-US" sz="1600" dirty="0"/>
                        <a:t>64x64x3</a:t>
                      </a:r>
                      <a:endParaRPr lang="he-IL" sz="1600" dirty="0"/>
                    </a:p>
                  </p:txBody>
                </p:sp>
                <p:cxnSp>
                  <p:nvCxnSpPr>
                    <p:cNvPr id="42" name="Straight Arrow Connector 41">
                      <a:extLst>
                        <a:ext uri="{FF2B5EF4-FFF2-40B4-BE49-F238E27FC236}">
                          <a16:creationId xmlns:a16="http://schemas.microsoft.com/office/drawing/2014/main" id="{3B7182C8-3FDD-44B7-671B-76B6CCB5C614}"/>
                        </a:ext>
                      </a:extLst>
                    </p:cNvPr>
                    <p:cNvCxnSpPr/>
                    <p:nvPr/>
                  </p:nvCxnSpPr>
                  <p:spPr>
                    <a:xfrm>
                      <a:off x="5729872"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DFF970C-026E-E5DB-304E-8FD5ACA899FE}"/>
                        </a:ext>
                      </a:extLst>
                    </p:cNvPr>
                    <p:cNvGrpSpPr/>
                    <p:nvPr/>
                  </p:nvGrpSpPr>
                  <p:grpSpPr>
                    <a:xfrm>
                      <a:off x="6063233" y="1025187"/>
                      <a:ext cx="3960513" cy="1704606"/>
                      <a:chOff x="6063233" y="1025187"/>
                      <a:chExt cx="3960513" cy="1704606"/>
                    </a:xfrm>
                  </p:grpSpPr>
                  <p:grpSp>
                    <p:nvGrpSpPr>
                      <p:cNvPr id="43" name="Group 42">
                        <a:extLst>
                          <a:ext uri="{FF2B5EF4-FFF2-40B4-BE49-F238E27FC236}">
                            <a16:creationId xmlns:a16="http://schemas.microsoft.com/office/drawing/2014/main" id="{9C79B51B-856A-6706-3FE4-1E2741272219}"/>
                          </a:ext>
                        </a:extLst>
                      </p:cNvPr>
                      <p:cNvGrpSpPr/>
                      <p:nvPr/>
                    </p:nvGrpSpPr>
                    <p:grpSpPr>
                      <a:xfrm>
                        <a:off x="6144553" y="1025187"/>
                        <a:ext cx="3879193" cy="1397275"/>
                        <a:chOff x="6381944" y="1003730"/>
                        <a:chExt cx="3879193" cy="1397275"/>
                      </a:xfrm>
                    </p:grpSpPr>
                    <p:cxnSp>
                      <p:nvCxnSpPr>
                        <p:cNvPr id="2" name="Straight Arrow Connector 1">
                          <a:extLst>
                            <a:ext uri="{FF2B5EF4-FFF2-40B4-BE49-F238E27FC236}">
                              <a16:creationId xmlns:a16="http://schemas.microsoft.com/office/drawing/2014/main" id="{0692704D-60CE-CF8D-BF41-EEAA726B6D1C}"/>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B5ADAF-3DAE-25D8-062A-8D05147AEFD8}"/>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19" name="TextBox 18">
                          <a:extLst>
                            <a:ext uri="{FF2B5EF4-FFF2-40B4-BE49-F238E27FC236}">
                              <a16:creationId xmlns:a16="http://schemas.microsoft.com/office/drawing/2014/main" id="{79114DB5-F50A-2CB7-005E-2614CC1289AF}"/>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21" name="Picture 20">
                          <a:extLst>
                            <a:ext uri="{FF2B5EF4-FFF2-40B4-BE49-F238E27FC236}">
                              <a16:creationId xmlns:a16="http://schemas.microsoft.com/office/drawing/2014/main" id="{64012440-B064-CCAF-8109-FE0EB2712A37}"/>
                            </a:ext>
                          </a:extLst>
                        </p:cNvPr>
                        <p:cNvPicPr>
                          <a:picLocks noChangeAspect="1"/>
                        </p:cNvPicPr>
                        <p:nvPr/>
                      </p:nvPicPr>
                      <p:blipFill>
                        <a:blip r:embed="rId3"/>
                        <a:stretch>
                          <a:fillRect/>
                        </a:stretch>
                      </p:blipFill>
                      <p:spPr>
                        <a:xfrm>
                          <a:off x="9193731" y="1778195"/>
                          <a:ext cx="1067406" cy="598436"/>
                        </a:xfrm>
                        <a:prstGeom prst="rect">
                          <a:avLst/>
                        </a:prstGeom>
                      </p:spPr>
                    </p:pic>
                    <p:sp>
                      <p:nvSpPr>
                        <p:cNvPr id="28" name="Rectangle: Rounded Corners 27">
                          <a:extLst>
                            <a:ext uri="{FF2B5EF4-FFF2-40B4-BE49-F238E27FC236}">
                              <a16:creationId xmlns:a16="http://schemas.microsoft.com/office/drawing/2014/main" id="{EEBA3C7B-73BD-B784-CF53-F59D03D581BE}"/>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29" name="Rectangle: Rounded Corners 28">
                          <a:extLst>
                            <a:ext uri="{FF2B5EF4-FFF2-40B4-BE49-F238E27FC236}">
                              <a16:creationId xmlns:a16="http://schemas.microsoft.com/office/drawing/2014/main" id="{406C89E2-BD89-0EF0-92D7-17B3E477E351}"/>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30" name="Straight Arrow Connector 29">
                          <a:extLst>
                            <a:ext uri="{FF2B5EF4-FFF2-40B4-BE49-F238E27FC236}">
                              <a16:creationId xmlns:a16="http://schemas.microsoft.com/office/drawing/2014/main" id="{3AAFD184-4389-3AE4-076B-6C52C211EB82}"/>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CEBB96FF-EFEF-3326-8BAE-105C51FD0F61}"/>
                          </a:ext>
                        </a:extLst>
                      </p:cNvPr>
                      <p:cNvSpPr txBox="1"/>
                      <p:nvPr/>
                    </p:nvSpPr>
                    <p:spPr>
                      <a:xfrm>
                        <a:off x="6063233" y="2483572"/>
                        <a:ext cx="1154546" cy="246221"/>
                      </a:xfrm>
                      <a:prstGeom prst="rect">
                        <a:avLst/>
                      </a:prstGeom>
                      <a:noFill/>
                    </p:spPr>
                    <p:txBody>
                      <a:bodyPr wrap="square" lIns="0" tIns="0" rIns="0" bIns="0" rtlCol="1">
                        <a:spAutoFit/>
                      </a:bodyPr>
                      <a:lstStyle/>
                      <a:p>
                        <a:pPr algn="ctr"/>
                        <a:r>
                          <a:rPr lang="en-US" sz="1600" dirty="0"/>
                          <a:t>16x16x128</a:t>
                        </a:r>
                        <a:endParaRPr lang="he-IL" sz="1600" dirty="0"/>
                      </a:p>
                    </p:txBody>
                  </p:sp>
                </p:grpSp>
              </p:grpSp>
              <p:grpSp>
                <p:nvGrpSpPr>
                  <p:cNvPr id="1028" name="Group 1027">
                    <a:extLst>
                      <a:ext uri="{FF2B5EF4-FFF2-40B4-BE49-F238E27FC236}">
                        <a16:creationId xmlns:a16="http://schemas.microsoft.com/office/drawing/2014/main" id="{49C9E9D6-D21F-728A-E98C-7B756138F02E}"/>
                      </a:ext>
                    </a:extLst>
                  </p:cNvPr>
                  <p:cNvGrpSpPr/>
                  <p:nvPr/>
                </p:nvGrpSpPr>
                <p:grpSpPr>
                  <a:xfrm>
                    <a:off x="1716510" y="2884310"/>
                    <a:ext cx="3953305" cy="1681262"/>
                    <a:chOff x="1588500" y="3263774"/>
                    <a:chExt cx="3953305" cy="1681262"/>
                  </a:xfrm>
                </p:grpSpPr>
                <p:grpSp>
                  <p:nvGrpSpPr>
                    <p:cNvPr id="44" name="Group 43">
                      <a:extLst>
                        <a:ext uri="{FF2B5EF4-FFF2-40B4-BE49-F238E27FC236}">
                          <a16:creationId xmlns:a16="http://schemas.microsoft.com/office/drawing/2014/main" id="{A7277B7D-C485-809E-736A-F29317184337}"/>
                        </a:ext>
                      </a:extLst>
                    </p:cNvPr>
                    <p:cNvGrpSpPr/>
                    <p:nvPr/>
                  </p:nvGrpSpPr>
                  <p:grpSpPr>
                    <a:xfrm>
                      <a:off x="1662612" y="3263774"/>
                      <a:ext cx="3879193" cy="1397275"/>
                      <a:chOff x="6381944" y="1003730"/>
                      <a:chExt cx="3879193" cy="1397275"/>
                    </a:xfrm>
                  </p:grpSpPr>
                  <p:cxnSp>
                    <p:nvCxnSpPr>
                      <p:cNvPr id="45" name="Straight Arrow Connector 44">
                        <a:extLst>
                          <a:ext uri="{FF2B5EF4-FFF2-40B4-BE49-F238E27FC236}">
                            <a16:creationId xmlns:a16="http://schemas.microsoft.com/office/drawing/2014/main" id="{CBA6171E-2CFE-2C6C-20D7-3EC31ACC18F9}"/>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CF540E4-9D68-DA94-F64E-1AD35C56FD6C}"/>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47" name="TextBox 46">
                        <a:extLst>
                          <a:ext uri="{FF2B5EF4-FFF2-40B4-BE49-F238E27FC236}">
                            <a16:creationId xmlns:a16="http://schemas.microsoft.com/office/drawing/2014/main" id="{0B661416-2037-B70D-CD74-DD8439E4D3EB}"/>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48" name="Picture 47">
                        <a:extLst>
                          <a:ext uri="{FF2B5EF4-FFF2-40B4-BE49-F238E27FC236}">
                            <a16:creationId xmlns:a16="http://schemas.microsoft.com/office/drawing/2014/main" id="{A405B3AF-74C3-2E1A-B18C-862D3EC0C5F1}"/>
                          </a:ext>
                        </a:extLst>
                      </p:cNvPr>
                      <p:cNvPicPr>
                        <a:picLocks noChangeAspect="1"/>
                      </p:cNvPicPr>
                      <p:nvPr/>
                    </p:nvPicPr>
                    <p:blipFill>
                      <a:blip r:embed="rId3"/>
                      <a:stretch>
                        <a:fillRect/>
                      </a:stretch>
                    </p:blipFill>
                    <p:spPr>
                      <a:xfrm>
                        <a:off x="9193731" y="1768958"/>
                        <a:ext cx="1067406" cy="622811"/>
                      </a:xfrm>
                      <a:prstGeom prst="rect">
                        <a:avLst/>
                      </a:prstGeom>
                    </p:spPr>
                  </p:pic>
                  <p:sp>
                    <p:nvSpPr>
                      <p:cNvPr id="49" name="Rectangle: Rounded Corners 48">
                        <a:extLst>
                          <a:ext uri="{FF2B5EF4-FFF2-40B4-BE49-F238E27FC236}">
                            <a16:creationId xmlns:a16="http://schemas.microsoft.com/office/drawing/2014/main" id="{318E71E8-8758-16C5-A8F8-247640EA6DA0}"/>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50" name="Rectangle: Rounded Corners 49">
                        <a:extLst>
                          <a:ext uri="{FF2B5EF4-FFF2-40B4-BE49-F238E27FC236}">
                            <a16:creationId xmlns:a16="http://schemas.microsoft.com/office/drawing/2014/main" id="{3B2BF05E-28EE-4D30-2A39-BC819CFC750C}"/>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51" name="Straight Arrow Connector 50">
                        <a:extLst>
                          <a:ext uri="{FF2B5EF4-FFF2-40B4-BE49-F238E27FC236}">
                            <a16:creationId xmlns:a16="http://schemas.microsoft.com/office/drawing/2014/main" id="{1CB30364-6432-6531-0406-D7C9EB0C1CA6}"/>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43CD0F47-E455-6BCF-1F18-8C020F3524AE}"/>
                        </a:ext>
                      </a:extLst>
                    </p:cNvPr>
                    <p:cNvSpPr txBox="1"/>
                    <p:nvPr/>
                  </p:nvSpPr>
                  <p:spPr>
                    <a:xfrm>
                      <a:off x="1588500" y="4698815"/>
                      <a:ext cx="1154546" cy="246221"/>
                    </a:xfrm>
                    <a:prstGeom prst="rect">
                      <a:avLst/>
                    </a:prstGeom>
                    <a:noFill/>
                  </p:spPr>
                  <p:txBody>
                    <a:bodyPr wrap="square" lIns="0" tIns="0" rIns="0" bIns="0" rtlCol="1">
                      <a:spAutoFit/>
                    </a:bodyPr>
                    <a:lstStyle/>
                    <a:p>
                      <a:pPr algn="ctr"/>
                      <a:r>
                        <a:rPr lang="en-US" sz="1600" dirty="0"/>
                        <a:t>8x8x256</a:t>
                      </a:r>
                      <a:endParaRPr lang="he-IL" sz="1600" dirty="0"/>
                    </a:p>
                  </p:txBody>
                </p:sp>
              </p:grpSp>
              <p:grpSp>
                <p:nvGrpSpPr>
                  <p:cNvPr id="1040" name="Group 1039">
                    <a:extLst>
                      <a:ext uri="{FF2B5EF4-FFF2-40B4-BE49-F238E27FC236}">
                        <a16:creationId xmlns:a16="http://schemas.microsoft.com/office/drawing/2014/main" id="{04AC74EA-FBB4-5403-F363-41CE00D9DD0A}"/>
                      </a:ext>
                    </a:extLst>
                  </p:cNvPr>
                  <p:cNvGrpSpPr/>
                  <p:nvPr/>
                </p:nvGrpSpPr>
                <p:grpSpPr>
                  <a:xfrm>
                    <a:off x="5967033" y="2898165"/>
                    <a:ext cx="3975393" cy="1666820"/>
                    <a:chOff x="5967033" y="2898165"/>
                    <a:chExt cx="3975393" cy="1666820"/>
                  </a:xfrm>
                </p:grpSpPr>
                <p:grpSp>
                  <p:nvGrpSpPr>
                    <p:cNvPr id="59" name="Group 58">
                      <a:extLst>
                        <a:ext uri="{FF2B5EF4-FFF2-40B4-BE49-F238E27FC236}">
                          <a16:creationId xmlns:a16="http://schemas.microsoft.com/office/drawing/2014/main" id="{84287DA4-D073-0066-F6FB-07198A1AD2B9}"/>
                        </a:ext>
                      </a:extLst>
                    </p:cNvPr>
                    <p:cNvGrpSpPr/>
                    <p:nvPr/>
                  </p:nvGrpSpPr>
                  <p:grpSpPr>
                    <a:xfrm>
                      <a:off x="6063233" y="2898165"/>
                      <a:ext cx="3879193" cy="1397275"/>
                      <a:chOff x="6381944" y="1003730"/>
                      <a:chExt cx="3879193" cy="1397275"/>
                    </a:xfrm>
                  </p:grpSpPr>
                  <p:cxnSp>
                    <p:nvCxnSpPr>
                      <p:cNvPr id="60" name="Straight Arrow Connector 59">
                        <a:extLst>
                          <a:ext uri="{FF2B5EF4-FFF2-40B4-BE49-F238E27FC236}">
                            <a16:creationId xmlns:a16="http://schemas.microsoft.com/office/drawing/2014/main" id="{97A200E2-80D9-D6C4-E632-41CFD0DF677F}"/>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671CB21-6F2C-671A-61F1-4B2EEC5C9573}"/>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62" name="TextBox 61">
                        <a:extLst>
                          <a:ext uri="{FF2B5EF4-FFF2-40B4-BE49-F238E27FC236}">
                            <a16:creationId xmlns:a16="http://schemas.microsoft.com/office/drawing/2014/main" id="{DC271835-2FCD-EEB2-580A-983E6F1E47CD}"/>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63" name="Picture 62">
                        <a:extLst>
                          <a:ext uri="{FF2B5EF4-FFF2-40B4-BE49-F238E27FC236}">
                            <a16:creationId xmlns:a16="http://schemas.microsoft.com/office/drawing/2014/main" id="{1A4EC81A-8C75-4B42-F295-DD17BD185892}"/>
                          </a:ext>
                        </a:extLst>
                      </p:cNvPr>
                      <p:cNvPicPr>
                        <a:picLocks noChangeAspect="1"/>
                      </p:cNvPicPr>
                      <p:nvPr/>
                    </p:nvPicPr>
                    <p:blipFill>
                      <a:blip r:embed="rId3"/>
                      <a:stretch>
                        <a:fillRect/>
                      </a:stretch>
                    </p:blipFill>
                    <p:spPr>
                      <a:xfrm>
                        <a:off x="9193731" y="1768958"/>
                        <a:ext cx="1067406" cy="622811"/>
                      </a:xfrm>
                      <a:prstGeom prst="rect">
                        <a:avLst/>
                      </a:prstGeom>
                    </p:spPr>
                  </p:pic>
                  <p:sp>
                    <p:nvSpPr>
                      <p:cNvPr id="1024" name="Rectangle: Rounded Corners 1023">
                        <a:extLst>
                          <a:ext uri="{FF2B5EF4-FFF2-40B4-BE49-F238E27FC236}">
                            <a16:creationId xmlns:a16="http://schemas.microsoft.com/office/drawing/2014/main" id="{4FC2CC64-3E08-04CF-C591-473A23D89F69}"/>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1025" name="Rectangle: Rounded Corners 1024">
                        <a:extLst>
                          <a:ext uri="{FF2B5EF4-FFF2-40B4-BE49-F238E27FC236}">
                            <a16:creationId xmlns:a16="http://schemas.microsoft.com/office/drawing/2014/main" id="{AE97C207-4C7A-B7CB-E7BE-0B80891856C7}"/>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27" name="Straight Arrow Connector 1026">
                        <a:extLst>
                          <a:ext uri="{FF2B5EF4-FFF2-40B4-BE49-F238E27FC236}">
                            <a16:creationId xmlns:a16="http://schemas.microsoft.com/office/drawing/2014/main" id="{EA8B2B95-9CFB-1E1F-D4DF-10C20709192B}"/>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9" name="TextBox 1028">
                      <a:extLst>
                        <a:ext uri="{FF2B5EF4-FFF2-40B4-BE49-F238E27FC236}">
                          <a16:creationId xmlns:a16="http://schemas.microsoft.com/office/drawing/2014/main" id="{47780533-8447-515C-852D-41BCEEEB180E}"/>
                        </a:ext>
                      </a:extLst>
                    </p:cNvPr>
                    <p:cNvSpPr txBox="1"/>
                    <p:nvPr/>
                  </p:nvSpPr>
                  <p:spPr>
                    <a:xfrm>
                      <a:off x="5967033" y="4318764"/>
                      <a:ext cx="1154546" cy="246221"/>
                    </a:xfrm>
                    <a:prstGeom prst="rect">
                      <a:avLst/>
                    </a:prstGeom>
                    <a:noFill/>
                  </p:spPr>
                  <p:txBody>
                    <a:bodyPr wrap="square" lIns="0" tIns="0" rIns="0" bIns="0" rtlCol="1">
                      <a:spAutoFit/>
                    </a:bodyPr>
                    <a:lstStyle/>
                    <a:p>
                      <a:pPr algn="ctr"/>
                      <a:r>
                        <a:rPr lang="en-US" sz="1600" dirty="0"/>
                        <a:t>4x4x512</a:t>
                      </a:r>
                      <a:endParaRPr lang="he-IL" sz="1600" dirty="0"/>
                    </a:p>
                  </p:txBody>
                </p:sp>
              </p:grpSp>
              <p:grpSp>
                <p:nvGrpSpPr>
                  <p:cNvPr id="1057" name="Group 1056">
                    <a:extLst>
                      <a:ext uri="{FF2B5EF4-FFF2-40B4-BE49-F238E27FC236}">
                        <a16:creationId xmlns:a16="http://schemas.microsoft.com/office/drawing/2014/main" id="{3BCD1FF0-7250-9750-8FC6-FC2109FD9F87}"/>
                      </a:ext>
                    </a:extLst>
                  </p:cNvPr>
                  <p:cNvGrpSpPr/>
                  <p:nvPr/>
                </p:nvGrpSpPr>
                <p:grpSpPr>
                  <a:xfrm>
                    <a:off x="1702920" y="4579732"/>
                    <a:ext cx="6005083" cy="1798782"/>
                    <a:chOff x="1702920" y="4579732"/>
                    <a:chExt cx="6005083" cy="1798782"/>
                  </a:xfrm>
                </p:grpSpPr>
                <p:grpSp>
                  <p:nvGrpSpPr>
                    <p:cNvPr id="1032" name="Group 1031">
                      <a:extLst>
                        <a:ext uri="{FF2B5EF4-FFF2-40B4-BE49-F238E27FC236}">
                          <a16:creationId xmlns:a16="http://schemas.microsoft.com/office/drawing/2014/main" id="{43C4DB77-0359-FB9A-ADA0-FBE331875474}"/>
                        </a:ext>
                      </a:extLst>
                    </p:cNvPr>
                    <p:cNvGrpSpPr/>
                    <p:nvPr/>
                  </p:nvGrpSpPr>
                  <p:grpSpPr>
                    <a:xfrm>
                      <a:off x="3302343" y="4579732"/>
                      <a:ext cx="512617" cy="1798782"/>
                      <a:chOff x="9144000" y="2881427"/>
                      <a:chExt cx="766618" cy="2568028"/>
                    </a:xfrm>
                  </p:grpSpPr>
                  <p:sp>
                    <p:nvSpPr>
                      <p:cNvPr id="1033" name="Rectangle 1032">
                        <a:extLst>
                          <a:ext uri="{FF2B5EF4-FFF2-40B4-BE49-F238E27FC236}">
                            <a16:creationId xmlns:a16="http://schemas.microsoft.com/office/drawing/2014/main" id="{C1F1130D-DA2E-4544-C337-5B263D0B0AE0}"/>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4" name="Oval 1033">
                        <a:extLst>
                          <a:ext uri="{FF2B5EF4-FFF2-40B4-BE49-F238E27FC236}">
                            <a16:creationId xmlns:a16="http://schemas.microsoft.com/office/drawing/2014/main" id="{CA2DF186-6DC7-2865-9720-D08C39CE786D}"/>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5" name="Oval 1034">
                        <a:extLst>
                          <a:ext uri="{FF2B5EF4-FFF2-40B4-BE49-F238E27FC236}">
                            <a16:creationId xmlns:a16="http://schemas.microsoft.com/office/drawing/2014/main" id="{12AB705A-53EB-535D-5114-32655253605A}"/>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6" name="Oval 1035">
                        <a:extLst>
                          <a:ext uri="{FF2B5EF4-FFF2-40B4-BE49-F238E27FC236}">
                            <a16:creationId xmlns:a16="http://schemas.microsoft.com/office/drawing/2014/main" id="{DD366CD8-B093-A5D6-772F-24E022E13A51}"/>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7" name="Oval 1036">
                        <a:extLst>
                          <a:ext uri="{FF2B5EF4-FFF2-40B4-BE49-F238E27FC236}">
                            <a16:creationId xmlns:a16="http://schemas.microsoft.com/office/drawing/2014/main" id="{FC9C5403-A2F0-75DC-BED1-2EBECD7982AE}"/>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8" name="Oval 1037">
                        <a:extLst>
                          <a:ext uri="{FF2B5EF4-FFF2-40B4-BE49-F238E27FC236}">
                            <a16:creationId xmlns:a16="http://schemas.microsoft.com/office/drawing/2014/main" id="{6A9FE4D5-7EC3-274A-1D77-C88396B6223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056" name="Group 1055">
                      <a:extLst>
                        <a:ext uri="{FF2B5EF4-FFF2-40B4-BE49-F238E27FC236}">
                          <a16:creationId xmlns:a16="http://schemas.microsoft.com/office/drawing/2014/main" id="{43791481-8DE2-8F89-911D-1D0A9D6CA4C8}"/>
                        </a:ext>
                      </a:extLst>
                    </p:cNvPr>
                    <p:cNvGrpSpPr/>
                    <p:nvPr/>
                  </p:nvGrpSpPr>
                  <p:grpSpPr>
                    <a:xfrm>
                      <a:off x="1702920" y="4847732"/>
                      <a:ext cx="1489845" cy="1249596"/>
                      <a:chOff x="1702920" y="4847732"/>
                      <a:chExt cx="1489845" cy="1249596"/>
                    </a:xfrm>
                  </p:grpSpPr>
                  <p:sp>
                    <p:nvSpPr>
                      <p:cNvPr id="36" name="Rectangle: Rounded Corners 35">
                        <a:extLst>
                          <a:ext uri="{FF2B5EF4-FFF2-40B4-BE49-F238E27FC236}">
                            <a16:creationId xmlns:a16="http://schemas.microsoft.com/office/drawing/2014/main" id="{EDEED35D-F031-3457-F613-9D3421276450}"/>
                          </a:ext>
                        </a:extLst>
                      </p:cNvPr>
                      <p:cNvSpPr/>
                      <p:nvPr/>
                    </p:nvSpPr>
                    <p:spPr>
                      <a:xfrm>
                        <a:off x="1783345" y="5126185"/>
                        <a:ext cx="991906" cy="660792"/>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cxnSp>
                    <p:nvCxnSpPr>
                      <p:cNvPr id="1039" name="Straight Arrow Connector 1038">
                        <a:extLst>
                          <a:ext uri="{FF2B5EF4-FFF2-40B4-BE49-F238E27FC236}">
                            <a16:creationId xmlns:a16="http://schemas.microsoft.com/office/drawing/2014/main" id="{68522A22-9FBE-073B-B6E0-2CFB3F054FE3}"/>
                          </a:ext>
                        </a:extLst>
                      </p:cNvPr>
                      <p:cNvCxnSpPr/>
                      <p:nvPr/>
                    </p:nvCxnSpPr>
                    <p:spPr>
                      <a:xfrm>
                        <a:off x="2826637" y="546171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1" name="TextBox 1040">
                        <a:extLst>
                          <a:ext uri="{FF2B5EF4-FFF2-40B4-BE49-F238E27FC236}">
                            <a16:creationId xmlns:a16="http://schemas.microsoft.com/office/drawing/2014/main" id="{B3D2F1BE-C145-CFC6-24CF-773B310E2F7F}"/>
                          </a:ext>
                        </a:extLst>
                      </p:cNvPr>
                      <p:cNvSpPr txBox="1"/>
                      <p:nvPr/>
                    </p:nvSpPr>
                    <p:spPr>
                      <a:xfrm>
                        <a:off x="1733642" y="5851107"/>
                        <a:ext cx="1154546" cy="246221"/>
                      </a:xfrm>
                      <a:prstGeom prst="rect">
                        <a:avLst/>
                      </a:prstGeom>
                      <a:noFill/>
                    </p:spPr>
                    <p:txBody>
                      <a:bodyPr wrap="square" lIns="0" tIns="0" rIns="0" bIns="0" rtlCol="1">
                        <a:spAutoFit/>
                      </a:bodyPr>
                      <a:lstStyle/>
                      <a:p>
                        <a:pPr algn="ctr"/>
                        <a:r>
                          <a:rPr lang="en-US" sz="1600" dirty="0"/>
                          <a:t>1x1x512</a:t>
                        </a:r>
                        <a:endParaRPr lang="he-IL" sz="1600" dirty="0"/>
                      </a:p>
                    </p:txBody>
                  </p:sp>
                  <p:sp>
                    <p:nvSpPr>
                      <p:cNvPr id="1043" name="TextBox 1042">
                        <a:extLst>
                          <a:ext uri="{FF2B5EF4-FFF2-40B4-BE49-F238E27FC236}">
                            <a16:creationId xmlns:a16="http://schemas.microsoft.com/office/drawing/2014/main" id="{3C5DAC05-3D20-8459-1DAF-1FF5C6F1A48F}"/>
                          </a:ext>
                        </a:extLst>
                      </p:cNvPr>
                      <p:cNvSpPr txBox="1"/>
                      <p:nvPr/>
                    </p:nvSpPr>
                    <p:spPr>
                      <a:xfrm>
                        <a:off x="1702920" y="4847732"/>
                        <a:ext cx="1245060" cy="215444"/>
                      </a:xfrm>
                      <a:prstGeom prst="rect">
                        <a:avLst/>
                      </a:prstGeom>
                      <a:noFill/>
                    </p:spPr>
                    <p:txBody>
                      <a:bodyPr wrap="square" lIns="0" tIns="0" rIns="0" bIns="0" rtlCol="1">
                        <a:spAutoFit/>
                      </a:bodyPr>
                      <a:lstStyle/>
                      <a:p>
                        <a:pPr algn="ctr"/>
                        <a:r>
                          <a:rPr lang="en-US" sz="1400" dirty="0"/>
                          <a:t>4 x 4, S = 2, P = 1</a:t>
                        </a:r>
                        <a:endParaRPr lang="he-IL" sz="1400" dirty="0"/>
                      </a:p>
                    </p:txBody>
                  </p:sp>
                </p:grpSp>
                <p:pic>
                  <p:nvPicPr>
                    <p:cNvPr id="1047" name="Picture 1046">
                      <a:extLst>
                        <a:ext uri="{FF2B5EF4-FFF2-40B4-BE49-F238E27FC236}">
                          <a16:creationId xmlns:a16="http://schemas.microsoft.com/office/drawing/2014/main" id="{E04C0C35-BC41-D728-7E70-A88FB7B9B139}"/>
                        </a:ext>
                      </a:extLst>
                    </p:cNvPr>
                    <p:cNvPicPr>
                      <a:picLocks noChangeAspect="1"/>
                    </p:cNvPicPr>
                    <p:nvPr/>
                  </p:nvPicPr>
                  <p:blipFill>
                    <a:blip r:embed="rId4"/>
                    <a:stretch>
                      <a:fillRect/>
                    </a:stretch>
                  </p:blipFill>
                  <p:spPr>
                    <a:xfrm>
                      <a:off x="4374606" y="5035303"/>
                      <a:ext cx="1964047" cy="892749"/>
                    </a:xfrm>
                    <a:prstGeom prst="rect">
                      <a:avLst/>
                    </a:prstGeom>
                  </p:spPr>
                </p:pic>
                <p:cxnSp>
                  <p:nvCxnSpPr>
                    <p:cNvPr id="1048" name="Straight Arrow Connector 1047">
                      <a:extLst>
                        <a:ext uri="{FF2B5EF4-FFF2-40B4-BE49-F238E27FC236}">
                          <a16:creationId xmlns:a16="http://schemas.microsoft.com/office/drawing/2014/main" id="{EC05085A-DC38-6473-DB3A-4075FDEB3B64}"/>
                        </a:ext>
                      </a:extLst>
                    </p:cNvPr>
                    <p:cNvCxnSpPr/>
                    <p:nvPr/>
                  </p:nvCxnSpPr>
                  <p:spPr>
                    <a:xfrm>
                      <a:off x="3881657" y="547162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37AA0117-7969-373C-FD04-5E693057B970}"/>
                        </a:ext>
                      </a:extLst>
                    </p:cNvPr>
                    <p:cNvGrpSpPr/>
                    <p:nvPr/>
                  </p:nvGrpSpPr>
                  <p:grpSpPr>
                    <a:xfrm>
                      <a:off x="6773554" y="5043327"/>
                      <a:ext cx="512617" cy="826507"/>
                      <a:chOff x="8705274" y="3105840"/>
                      <a:chExt cx="512617" cy="826507"/>
                    </a:xfrm>
                  </p:grpSpPr>
                  <p:sp>
                    <p:nvSpPr>
                      <p:cNvPr id="1050" name="Rectangle 1049">
                        <a:extLst>
                          <a:ext uri="{FF2B5EF4-FFF2-40B4-BE49-F238E27FC236}">
                            <a16:creationId xmlns:a16="http://schemas.microsoft.com/office/drawing/2014/main" id="{F9A1997A-1594-51BA-1D78-B55ED6BD6072}"/>
                          </a:ext>
                        </a:extLst>
                      </p:cNvPr>
                      <p:cNvSpPr/>
                      <p:nvPr/>
                    </p:nvSpPr>
                    <p:spPr>
                      <a:xfrm>
                        <a:off x="8705274" y="3105840"/>
                        <a:ext cx="512617" cy="826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1" name="Oval 1050">
                        <a:extLst>
                          <a:ext uri="{FF2B5EF4-FFF2-40B4-BE49-F238E27FC236}">
                            <a16:creationId xmlns:a16="http://schemas.microsoft.com/office/drawing/2014/main" id="{90EEC98F-E563-803D-7951-856AAB7DEB72}"/>
                          </a:ext>
                        </a:extLst>
                      </p:cNvPr>
                      <p:cNvSpPr/>
                      <p:nvPr/>
                    </p:nvSpPr>
                    <p:spPr>
                      <a:xfrm>
                        <a:off x="8847326" y="3189880"/>
                        <a:ext cx="240722" cy="25216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2" name="Oval 1051">
                        <a:extLst>
                          <a:ext uri="{FF2B5EF4-FFF2-40B4-BE49-F238E27FC236}">
                            <a16:creationId xmlns:a16="http://schemas.microsoft.com/office/drawing/2014/main" id="{8FDF21AA-D2F2-FE10-D174-1630C27002C4}"/>
                          </a:ext>
                        </a:extLst>
                      </p:cNvPr>
                      <p:cNvSpPr/>
                      <p:nvPr/>
                    </p:nvSpPr>
                    <p:spPr>
                      <a:xfrm>
                        <a:off x="8841222" y="3554410"/>
                        <a:ext cx="240722" cy="2521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054" name="Straight Arrow Connector 1053">
                      <a:extLst>
                        <a:ext uri="{FF2B5EF4-FFF2-40B4-BE49-F238E27FC236}">
                          <a16:creationId xmlns:a16="http://schemas.microsoft.com/office/drawing/2014/main" id="{6DE966E4-BAAE-14C4-962D-2FCF66D635EE}"/>
                        </a:ext>
                      </a:extLst>
                    </p:cNvPr>
                    <p:cNvCxnSpPr/>
                    <p:nvPr/>
                  </p:nvCxnSpPr>
                  <p:spPr>
                    <a:xfrm>
                      <a:off x="6392248" y="5476113"/>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0FA62988-AC56-5F05-1C01-17D6DDB76B40}"/>
                        </a:ext>
                      </a:extLst>
                    </p:cNvPr>
                    <p:cNvSpPr txBox="1"/>
                    <p:nvPr/>
                  </p:nvSpPr>
                  <p:spPr>
                    <a:xfrm>
                      <a:off x="6462943" y="5924684"/>
                      <a:ext cx="1245060" cy="215444"/>
                    </a:xfrm>
                    <a:prstGeom prst="rect">
                      <a:avLst/>
                    </a:prstGeom>
                    <a:noFill/>
                  </p:spPr>
                  <p:txBody>
                    <a:bodyPr wrap="square" lIns="0" tIns="0" rIns="0" bIns="0" rtlCol="1">
                      <a:spAutoFit/>
                    </a:bodyPr>
                    <a:lstStyle/>
                    <a:p>
                      <a:pPr algn="ctr"/>
                      <a:r>
                        <a:rPr lang="en-US" sz="1400" dirty="0"/>
                        <a:t>Fake / Real</a:t>
                      </a:r>
                      <a:endParaRPr lang="he-IL" sz="1400" dirty="0"/>
                    </a:p>
                  </p:txBody>
                </p:sp>
              </p:grpSp>
            </p:grpSp>
          </p:grpSp>
        </p:grpSp>
      </p:grpSp>
    </p:spTree>
    <p:extLst>
      <p:ext uri="{BB962C8B-B14F-4D97-AF65-F5344CB8AC3E}">
        <p14:creationId xmlns:p14="http://schemas.microsoft.com/office/powerpoint/2010/main" val="9106889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C9C9E3-6675-224F-88F8-1DD9125D9669}"/>
              </a:ext>
            </a:extLst>
          </p:cNvPr>
          <p:cNvSpPr>
            <a:spLocks noGrp="1"/>
          </p:cNvSpPr>
          <p:nvPr>
            <p:ph type="title"/>
          </p:nvPr>
        </p:nvSpPr>
        <p:spPr>
          <a:xfrm>
            <a:off x="664906" y="193087"/>
            <a:ext cx="10862187" cy="598435"/>
          </a:xfrm>
        </p:spPr>
        <p:txBody>
          <a:bodyPr>
            <a:normAutofit fontScale="90000"/>
          </a:bodyPr>
          <a:lstStyle/>
          <a:p>
            <a:r>
              <a:rPr lang="en-US" dirty="0"/>
              <a:t>Generator - Anime Example</a:t>
            </a:r>
          </a:p>
        </p:txBody>
      </p:sp>
      <p:grpSp>
        <p:nvGrpSpPr>
          <p:cNvPr id="1066" name="Group 1065">
            <a:extLst>
              <a:ext uri="{FF2B5EF4-FFF2-40B4-BE49-F238E27FC236}">
                <a16:creationId xmlns:a16="http://schemas.microsoft.com/office/drawing/2014/main" id="{BCB249BF-A005-A20C-0718-0C5E167C7D00}"/>
              </a:ext>
            </a:extLst>
          </p:cNvPr>
          <p:cNvGrpSpPr/>
          <p:nvPr/>
        </p:nvGrpSpPr>
        <p:grpSpPr>
          <a:xfrm>
            <a:off x="701569" y="1043712"/>
            <a:ext cx="8774965" cy="2072875"/>
            <a:chOff x="772654" y="1126781"/>
            <a:chExt cx="8774965" cy="2072875"/>
          </a:xfrm>
        </p:grpSpPr>
        <p:cxnSp>
          <p:nvCxnSpPr>
            <p:cNvPr id="52" name="Straight Arrow Connector 51">
              <a:extLst>
                <a:ext uri="{FF2B5EF4-FFF2-40B4-BE49-F238E27FC236}">
                  <a16:creationId xmlns:a16="http://schemas.microsoft.com/office/drawing/2014/main" id="{CE7D673A-BA95-5944-7D44-4E11F10F8394}"/>
                </a:ext>
              </a:extLst>
            </p:cNvPr>
            <p:cNvCxnSpPr/>
            <p:nvPr/>
          </p:nvCxnSpPr>
          <p:spPr>
            <a:xfrm>
              <a:off x="9181491" y="2026172"/>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4976A0A-CC88-B9D4-A565-13EF26C8F590}"/>
                </a:ext>
              </a:extLst>
            </p:cNvPr>
            <p:cNvGrpSpPr/>
            <p:nvPr/>
          </p:nvGrpSpPr>
          <p:grpSpPr>
            <a:xfrm>
              <a:off x="772654" y="1126781"/>
              <a:ext cx="4513690" cy="2072875"/>
              <a:chOff x="772654" y="1126781"/>
              <a:chExt cx="4513690" cy="2072875"/>
            </a:xfrm>
          </p:grpSpPr>
          <p:cxnSp>
            <p:nvCxnSpPr>
              <p:cNvPr id="6" name="Straight Arrow Connector 5">
                <a:extLst>
                  <a:ext uri="{FF2B5EF4-FFF2-40B4-BE49-F238E27FC236}">
                    <a16:creationId xmlns:a16="http://schemas.microsoft.com/office/drawing/2014/main" id="{7555C171-45B7-3B9F-D2B7-63F787B39FBA}"/>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807D2D-E100-94F6-D8B9-2872880FCB15}"/>
                  </a:ext>
                </a:extLst>
              </p:cNvPr>
              <p:cNvSpPr txBox="1"/>
              <p:nvPr/>
            </p:nvSpPr>
            <p:spPr>
              <a:xfrm>
                <a:off x="1785431" y="1340290"/>
                <a:ext cx="1245085" cy="215444"/>
              </a:xfrm>
              <a:prstGeom prst="rect">
                <a:avLst/>
              </a:prstGeom>
              <a:noFill/>
            </p:spPr>
            <p:txBody>
              <a:bodyPr wrap="square" lIns="0" tIns="0" rIns="0" bIns="0" rtlCol="1">
                <a:spAutoFit/>
              </a:bodyPr>
              <a:lstStyle/>
              <a:p>
                <a:pPr algn="ctr"/>
                <a:r>
                  <a:rPr lang="en-US" sz="1400" dirty="0"/>
                  <a:t>4 x 4, S = 1, P = 0</a:t>
                </a:r>
                <a:endParaRPr lang="he-IL" sz="1400" dirty="0"/>
              </a:p>
            </p:txBody>
          </p:sp>
          <p:sp>
            <p:nvSpPr>
              <p:cNvPr id="9" name="TextBox 8">
                <a:extLst>
                  <a:ext uri="{FF2B5EF4-FFF2-40B4-BE49-F238E27FC236}">
                    <a16:creationId xmlns:a16="http://schemas.microsoft.com/office/drawing/2014/main" id="{05780C54-B86D-334B-D18A-FA5B3BA3181E}"/>
                  </a:ext>
                </a:extLst>
              </p:cNvPr>
              <p:cNvSpPr txBox="1"/>
              <p:nvPr/>
            </p:nvSpPr>
            <p:spPr>
              <a:xfrm>
                <a:off x="1973535" y="2403887"/>
                <a:ext cx="759677" cy="246221"/>
              </a:xfrm>
              <a:prstGeom prst="rect">
                <a:avLst/>
              </a:prstGeom>
              <a:noFill/>
            </p:spPr>
            <p:txBody>
              <a:bodyPr wrap="square" lIns="0" tIns="0" rIns="0" bIns="0" rtlCol="1">
                <a:spAutoFit/>
              </a:bodyPr>
              <a:lstStyle/>
              <a:p>
                <a:pPr algn="ctr"/>
                <a:r>
                  <a:rPr lang="en-US" sz="1600" dirty="0"/>
                  <a:t>512x4x4</a:t>
                </a:r>
                <a:endParaRPr lang="he-IL" sz="1600" dirty="0"/>
              </a:p>
            </p:txBody>
          </p:sp>
          <p:grpSp>
            <p:nvGrpSpPr>
              <p:cNvPr id="14" name="Group 13">
                <a:extLst>
                  <a:ext uri="{FF2B5EF4-FFF2-40B4-BE49-F238E27FC236}">
                    <a16:creationId xmlns:a16="http://schemas.microsoft.com/office/drawing/2014/main" id="{0AD3D94E-6D0C-DA1E-52E2-88CE66874163}"/>
                  </a:ext>
                </a:extLst>
              </p:cNvPr>
              <p:cNvGrpSpPr/>
              <p:nvPr/>
            </p:nvGrpSpPr>
            <p:grpSpPr>
              <a:xfrm>
                <a:off x="4432359" y="1375558"/>
                <a:ext cx="853985" cy="1054662"/>
                <a:chOff x="5156235" y="1357826"/>
                <a:chExt cx="853985" cy="1054662"/>
              </a:xfrm>
            </p:grpSpPr>
            <p:pic>
              <p:nvPicPr>
                <p:cNvPr id="3078" name="Picture 6" descr="Rectified linear unit (ReLU) activation function. | Download Scientific  Diagram">
                  <a:extLst>
                    <a:ext uri="{FF2B5EF4-FFF2-40B4-BE49-F238E27FC236}">
                      <a16:creationId xmlns:a16="http://schemas.microsoft.com/office/drawing/2014/main" id="{83310DE5-E2A0-0E31-7F99-AA777048C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A545C61-2F01-4AB0-06CA-B6CED1D18516}"/>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23" name="Rectangle: Rounded Corners 22">
                <a:extLst>
                  <a:ext uri="{FF2B5EF4-FFF2-40B4-BE49-F238E27FC236}">
                    <a16:creationId xmlns:a16="http://schemas.microsoft.com/office/drawing/2014/main" id="{2F52B18A-A312-CC1B-8A7D-EBF940B6474B}"/>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26" name="Rectangle: Rounded Corners 25">
                <a:extLst>
                  <a:ext uri="{FF2B5EF4-FFF2-40B4-BE49-F238E27FC236}">
                    <a16:creationId xmlns:a16="http://schemas.microsoft.com/office/drawing/2014/main" id="{0127B539-AF4F-A62C-2B17-9A9C1B87A418}"/>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27" name="Straight Arrow Connector 26">
                <a:extLst>
                  <a:ext uri="{FF2B5EF4-FFF2-40B4-BE49-F238E27FC236}">
                    <a16:creationId xmlns:a16="http://schemas.microsoft.com/office/drawing/2014/main" id="{C7AB40AB-7D4E-96B4-063F-C39D9DF75E92}"/>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F51756-53CC-5E8B-A34E-252F2DA228E3}"/>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BADE46E-78BB-3998-2C26-9C550511D9DB}"/>
                  </a:ext>
                </a:extLst>
              </p:cNvPr>
              <p:cNvGrpSpPr/>
              <p:nvPr/>
            </p:nvGrpSpPr>
            <p:grpSpPr>
              <a:xfrm>
                <a:off x="772654" y="1126781"/>
                <a:ext cx="812183" cy="2072875"/>
                <a:chOff x="660188" y="1053037"/>
                <a:chExt cx="812183" cy="2072875"/>
              </a:xfrm>
            </p:grpSpPr>
            <p:sp>
              <p:nvSpPr>
                <p:cNvPr id="41" name="TextBox 40">
                  <a:extLst>
                    <a:ext uri="{FF2B5EF4-FFF2-40B4-BE49-F238E27FC236}">
                      <a16:creationId xmlns:a16="http://schemas.microsoft.com/office/drawing/2014/main" id="{F5252032-37A0-698F-76C4-6A3257B0E0EF}"/>
                    </a:ext>
                  </a:extLst>
                </p:cNvPr>
                <p:cNvSpPr txBox="1"/>
                <p:nvPr/>
              </p:nvSpPr>
              <p:spPr>
                <a:xfrm>
                  <a:off x="660188" y="2879691"/>
                  <a:ext cx="812183" cy="246221"/>
                </a:xfrm>
                <a:prstGeom prst="rect">
                  <a:avLst/>
                </a:prstGeom>
                <a:noFill/>
              </p:spPr>
              <p:txBody>
                <a:bodyPr wrap="square" lIns="0" tIns="0" rIns="0" bIns="0" rtlCol="1">
                  <a:spAutoFit/>
                </a:bodyPr>
                <a:lstStyle/>
                <a:p>
                  <a:pPr algn="ctr"/>
                  <a:r>
                    <a:rPr lang="en-US" sz="1600" dirty="0"/>
                    <a:t>128x1</a:t>
                  </a:r>
                  <a:endParaRPr lang="he-IL" sz="1600" dirty="0"/>
                </a:p>
              </p:txBody>
            </p:sp>
            <p:grpSp>
              <p:nvGrpSpPr>
                <p:cNvPr id="1032" name="Group 1031">
                  <a:extLst>
                    <a:ext uri="{FF2B5EF4-FFF2-40B4-BE49-F238E27FC236}">
                      <a16:creationId xmlns:a16="http://schemas.microsoft.com/office/drawing/2014/main" id="{43C4DB77-0359-FB9A-ADA0-FBE331875474}"/>
                    </a:ext>
                  </a:extLst>
                </p:cNvPr>
                <p:cNvGrpSpPr/>
                <p:nvPr/>
              </p:nvGrpSpPr>
              <p:grpSpPr>
                <a:xfrm>
                  <a:off x="798487" y="1053037"/>
                  <a:ext cx="512617" cy="1798782"/>
                  <a:chOff x="9144000" y="2986915"/>
                  <a:chExt cx="766618" cy="2568028"/>
                </a:xfrm>
              </p:grpSpPr>
              <p:sp>
                <p:nvSpPr>
                  <p:cNvPr id="1033" name="Rectangle 1032">
                    <a:extLst>
                      <a:ext uri="{FF2B5EF4-FFF2-40B4-BE49-F238E27FC236}">
                        <a16:creationId xmlns:a16="http://schemas.microsoft.com/office/drawing/2014/main" id="{C1F1130D-DA2E-4544-C337-5B263D0B0AE0}"/>
                      </a:ext>
                    </a:extLst>
                  </p:cNvPr>
                  <p:cNvSpPr/>
                  <p:nvPr/>
                </p:nvSpPr>
                <p:spPr>
                  <a:xfrm>
                    <a:off x="9144000" y="2986915"/>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4" name="Oval 1033">
                    <a:extLst>
                      <a:ext uri="{FF2B5EF4-FFF2-40B4-BE49-F238E27FC236}">
                        <a16:creationId xmlns:a16="http://schemas.microsoft.com/office/drawing/2014/main" id="{CA2DF186-6DC7-2865-9720-D08C39CE786D}"/>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5" name="Oval 1034">
                    <a:extLst>
                      <a:ext uri="{FF2B5EF4-FFF2-40B4-BE49-F238E27FC236}">
                        <a16:creationId xmlns:a16="http://schemas.microsoft.com/office/drawing/2014/main" id="{12AB705A-53EB-535D-5114-32655253605A}"/>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6" name="Oval 1035">
                    <a:extLst>
                      <a:ext uri="{FF2B5EF4-FFF2-40B4-BE49-F238E27FC236}">
                        <a16:creationId xmlns:a16="http://schemas.microsoft.com/office/drawing/2014/main" id="{DD366CD8-B093-A5D6-772F-24E022E13A51}"/>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7" name="Oval 1036">
                    <a:extLst>
                      <a:ext uri="{FF2B5EF4-FFF2-40B4-BE49-F238E27FC236}">
                        <a16:creationId xmlns:a16="http://schemas.microsoft.com/office/drawing/2014/main" id="{FC9C5403-A2F0-75DC-BED1-2EBECD7982AE}"/>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8" name="Oval 1037">
                    <a:extLst>
                      <a:ext uri="{FF2B5EF4-FFF2-40B4-BE49-F238E27FC236}">
                        <a16:creationId xmlns:a16="http://schemas.microsoft.com/office/drawing/2014/main" id="{6A9FE4D5-7EC3-274A-1D77-C88396B6223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grpSp>
          <p:nvGrpSpPr>
            <p:cNvPr id="20" name="Group 19">
              <a:extLst>
                <a:ext uri="{FF2B5EF4-FFF2-40B4-BE49-F238E27FC236}">
                  <a16:creationId xmlns:a16="http://schemas.microsoft.com/office/drawing/2014/main" id="{06034174-6A7E-49DF-8F10-51836E7D22BC}"/>
                </a:ext>
              </a:extLst>
            </p:cNvPr>
            <p:cNvGrpSpPr/>
            <p:nvPr/>
          </p:nvGrpSpPr>
          <p:grpSpPr>
            <a:xfrm>
              <a:off x="5317357" y="1380856"/>
              <a:ext cx="3799063" cy="1274550"/>
              <a:chOff x="1487281" y="1375558"/>
              <a:chExt cx="3799063" cy="1274550"/>
            </a:xfrm>
          </p:grpSpPr>
          <p:cxnSp>
            <p:nvCxnSpPr>
              <p:cNvPr id="24" name="Straight Arrow Connector 23">
                <a:extLst>
                  <a:ext uri="{FF2B5EF4-FFF2-40B4-BE49-F238E27FC236}">
                    <a16:creationId xmlns:a16="http://schemas.microsoft.com/office/drawing/2014/main" id="{F7F2A201-7785-1E87-AEA5-109AC36385A9}"/>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5F68F6-9710-E968-ED96-658D75BE5086}"/>
                  </a:ext>
                </a:extLst>
              </p:cNvPr>
              <p:cNvSpPr txBox="1"/>
              <p:nvPr/>
            </p:nvSpPr>
            <p:spPr>
              <a:xfrm>
                <a:off x="1715199" y="1437113"/>
                <a:ext cx="1342164"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31" name="TextBox 30">
                <a:extLst>
                  <a:ext uri="{FF2B5EF4-FFF2-40B4-BE49-F238E27FC236}">
                    <a16:creationId xmlns:a16="http://schemas.microsoft.com/office/drawing/2014/main" id="{8CC03318-723E-0B64-8232-19036EB20FD1}"/>
                  </a:ext>
                </a:extLst>
              </p:cNvPr>
              <p:cNvSpPr txBox="1"/>
              <p:nvPr/>
            </p:nvSpPr>
            <p:spPr>
              <a:xfrm>
                <a:off x="1973535" y="2403887"/>
                <a:ext cx="759677" cy="246221"/>
              </a:xfrm>
              <a:prstGeom prst="rect">
                <a:avLst/>
              </a:prstGeom>
              <a:noFill/>
            </p:spPr>
            <p:txBody>
              <a:bodyPr wrap="square" lIns="0" tIns="0" rIns="0" bIns="0" rtlCol="1">
                <a:spAutoFit/>
              </a:bodyPr>
              <a:lstStyle/>
              <a:p>
                <a:pPr algn="ctr"/>
                <a:r>
                  <a:rPr lang="en-US" sz="1600" dirty="0"/>
                  <a:t>256x8x8</a:t>
                </a:r>
                <a:endParaRPr lang="he-IL" sz="1600" dirty="0"/>
              </a:p>
            </p:txBody>
          </p:sp>
          <p:grpSp>
            <p:nvGrpSpPr>
              <p:cNvPr id="32" name="Group 31">
                <a:extLst>
                  <a:ext uri="{FF2B5EF4-FFF2-40B4-BE49-F238E27FC236}">
                    <a16:creationId xmlns:a16="http://schemas.microsoft.com/office/drawing/2014/main" id="{78478DF0-8306-4013-5480-F1D390403932}"/>
                  </a:ext>
                </a:extLst>
              </p:cNvPr>
              <p:cNvGrpSpPr/>
              <p:nvPr/>
            </p:nvGrpSpPr>
            <p:grpSpPr>
              <a:xfrm>
                <a:off x="4432359" y="1375558"/>
                <a:ext cx="853985" cy="1054662"/>
                <a:chOff x="5156235" y="1357826"/>
                <a:chExt cx="853985" cy="1054662"/>
              </a:xfrm>
            </p:grpSpPr>
            <p:pic>
              <p:nvPicPr>
                <p:cNvPr id="1064" name="Picture 6" descr="Rectified linear unit (ReLU) activation function. | Download Scientific  Diagram">
                  <a:extLst>
                    <a:ext uri="{FF2B5EF4-FFF2-40B4-BE49-F238E27FC236}">
                      <a16:creationId xmlns:a16="http://schemas.microsoft.com/office/drawing/2014/main" id="{666B54FE-EE96-A196-2009-44BA47368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4AB00AE6-DDCF-E98A-74E8-4A06F6B36B45}"/>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33" name="Rectangle: Rounded Corners 32">
                <a:extLst>
                  <a:ext uri="{FF2B5EF4-FFF2-40B4-BE49-F238E27FC236}">
                    <a16:creationId xmlns:a16="http://schemas.microsoft.com/office/drawing/2014/main" id="{094AB485-848C-44D6-B5BD-D092BF7401C6}"/>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34" name="Rectangle: Rounded Corners 33">
                <a:extLst>
                  <a:ext uri="{FF2B5EF4-FFF2-40B4-BE49-F238E27FC236}">
                    <a16:creationId xmlns:a16="http://schemas.microsoft.com/office/drawing/2014/main" id="{AFA88AA2-3C57-E638-5809-A3BB2B2F5D36}"/>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35" name="Straight Arrow Connector 34">
                <a:extLst>
                  <a:ext uri="{FF2B5EF4-FFF2-40B4-BE49-F238E27FC236}">
                    <a16:creationId xmlns:a16="http://schemas.microsoft.com/office/drawing/2014/main" id="{F478ADC4-41C5-1986-07F8-31571B6AEB84}"/>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DA0A205-2667-9B84-D70D-BA456F293FFE}"/>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67" name="Group 1066">
            <a:extLst>
              <a:ext uri="{FF2B5EF4-FFF2-40B4-BE49-F238E27FC236}">
                <a16:creationId xmlns:a16="http://schemas.microsoft.com/office/drawing/2014/main" id="{B5A70FEC-2F29-59C4-21DB-DC38645AEB0B}"/>
              </a:ext>
            </a:extLst>
          </p:cNvPr>
          <p:cNvGrpSpPr/>
          <p:nvPr/>
        </p:nvGrpSpPr>
        <p:grpSpPr>
          <a:xfrm>
            <a:off x="1471613" y="3162921"/>
            <a:ext cx="8060338" cy="1291072"/>
            <a:chOff x="1487281" y="1364333"/>
            <a:chExt cx="8060338" cy="1291072"/>
          </a:xfrm>
        </p:grpSpPr>
        <p:cxnSp>
          <p:nvCxnSpPr>
            <p:cNvPr id="1068" name="Straight Arrow Connector 1067">
              <a:extLst>
                <a:ext uri="{FF2B5EF4-FFF2-40B4-BE49-F238E27FC236}">
                  <a16:creationId xmlns:a16="http://schemas.microsoft.com/office/drawing/2014/main" id="{882F8E9A-E1E2-E002-5C71-851A775ACC03}"/>
                </a:ext>
              </a:extLst>
            </p:cNvPr>
            <p:cNvCxnSpPr/>
            <p:nvPr/>
          </p:nvCxnSpPr>
          <p:spPr>
            <a:xfrm>
              <a:off x="9181491" y="2026172"/>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9" name="Group 1068">
              <a:extLst>
                <a:ext uri="{FF2B5EF4-FFF2-40B4-BE49-F238E27FC236}">
                  <a16:creationId xmlns:a16="http://schemas.microsoft.com/office/drawing/2014/main" id="{2B86EC56-D7CD-DE73-8C69-10A7C474C2CD}"/>
                </a:ext>
              </a:extLst>
            </p:cNvPr>
            <p:cNvGrpSpPr/>
            <p:nvPr/>
          </p:nvGrpSpPr>
          <p:grpSpPr>
            <a:xfrm>
              <a:off x="1487281" y="1364333"/>
              <a:ext cx="3799063" cy="1291072"/>
              <a:chOff x="1487281" y="1364333"/>
              <a:chExt cx="3799063" cy="1291072"/>
            </a:xfrm>
          </p:grpSpPr>
          <p:cxnSp>
            <p:nvCxnSpPr>
              <p:cNvPr id="1081" name="Straight Arrow Connector 1080">
                <a:extLst>
                  <a:ext uri="{FF2B5EF4-FFF2-40B4-BE49-F238E27FC236}">
                    <a16:creationId xmlns:a16="http://schemas.microsoft.com/office/drawing/2014/main" id="{2E8C2D8D-E93D-AB2E-D64F-875BA0C81F08}"/>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2" name="TextBox 1081">
                <a:extLst>
                  <a:ext uri="{FF2B5EF4-FFF2-40B4-BE49-F238E27FC236}">
                    <a16:creationId xmlns:a16="http://schemas.microsoft.com/office/drawing/2014/main" id="{31EAB2A3-F3A2-4AC6-7D90-67F9F2F30F20}"/>
                  </a:ext>
                </a:extLst>
              </p:cNvPr>
              <p:cNvSpPr txBox="1"/>
              <p:nvPr/>
            </p:nvSpPr>
            <p:spPr>
              <a:xfrm>
                <a:off x="1812767" y="1364333"/>
                <a:ext cx="1245085"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1083" name="TextBox 1082">
                <a:extLst>
                  <a:ext uri="{FF2B5EF4-FFF2-40B4-BE49-F238E27FC236}">
                    <a16:creationId xmlns:a16="http://schemas.microsoft.com/office/drawing/2014/main" id="{9EAB8553-89D9-50F8-5320-712A75955547}"/>
                  </a:ext>
                </a:extLst>
              </p:cNvPr>
              <p:cNvSpPr txBox="1"/>
              <p:nvPr/>
            </p:nvSpPr>
            <p:spPr>
              <a:xfrm>
                <a:off x="1921331" y="2409184"/>
                <a:ext cx="919074" cy="246221"/>
              </a:xfrm>
              <a:prstGeom prst="rect">
                <a:avLst/>
              </a:prstGeom>
              <a:noFill/>
            </p:spPr>
            <p:txBody>
              <a:bodyPr wrap="square" lIns="0" tIns="0" rIns="0" bIns="0" rtlCol="1">
                <a:spAutoFit/>
              </a:bodyPr>
              <a:lstStyle/>
              <a:p>
                <a:pPr algn="ctr"/>
                <a:r>
                  <a:rPr lang="en-US" sz="1600" dirty="0"/>
                  <a:t>128x16x16</a:t>
                </a:r>
                <a:endParaRPr lang="he-IL" sz="1600" dirty="0"/>
              </a:p>
            </p:txBody>
          </p:sp>
          <p:grpSp>
            <p:nvGrpSpPr>
              <p:cNvPr id="1084" name="Group 1083">
                <a:extLst>
                  <a:ext uri="{FF2B5EF4-FFF2-40B4-BE49-F238E27FC236}">
                    <a16:creationId xmlns:a16="http://schemas.microsoft.com/office/drawing/2014/main" id="{F197A15B-7A04-55E0-9B85-FF10DD2F9108}"/>
                  </a:ext>
                </a:extLst>
              </p:cNvPr>
              <p:cNvGrpSpPr/>
              <p:nvPr/>
            </p:nvGrpSpPr>
            <p:grpSpPr>
              <a:xfrm>
                <a:off x="4432359" y="1375558"/>
                <a:ext cx="853985" cy="1054662"/>
                <a:chOff x="5156235" y="1357826"/>
                <a:chExt cx="853985" cy="1054662"/>
              </a:xfrm>
            </p:grpSpPr>
            <p:pic>
              <p:nvPicPr>
                <p:cNvPr id="3083" name="Picture 6" descr="Rectified linear unit (ReLU) activation function. | Download Scientific  Diagram">
                  <a:extLst>
                    <a:ext uri="{FF2B5EF4-FFF2-40B4-BE49-F238E27FC236}">
                      <a16:creationId xmlns:a16="http://schemas.microsoft.com/office/drawing/2014/main" id="{C24CCFFF-3B00-10B0-A9B0-C053A601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3084" name="TextBox 3083">
                  <a:extLst>
                    <a:ext uri="{FF2B5EF4-FFF2-40B4-BE49-F238E27FC236}">
                      <a16:creationId xmlns:a16="http://schemas.microsoft.com/office/drawing/2014/main" id="{C59A4E60-E2B1-0440-5B2B-758AF004D6F8}"/>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1085" name="Rectangle: Rounded Corners 1084">
                <a:extLst>
                  <a:ext uri="{FF2B5EF4-FFF2-40B4-BE49-F238E27FC236}">
                    <a16:creationId xmlns:a16="http://schemas.microsoft.com/office/drawing/2014/main" id="{E73123EB-D3F6-35AA-EFDA-B9E433EEF659}"/>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1086" name="Rectangle: Rounded Corners 1085">
                <a:extLst>
                  <a:ext uri="{FF2B5EF4-FFF2-40B4-BE49-F238E27FC236}">
                    <a16:creationId xmlns:a16="http://schemas.microsoft.com/office/drawing/2014/main" id="{7408A899-65BC-729A-72CF-49D23BFAEC3C}"/>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87" name="Straight Arrow Connector 1086">
                <a:extLst>
                  <a:ext uri="{FF2B5EF4-FFF2-40B4-BE49-F238E27FC236}">
                    <a16:creationId xmlns:a16="http://schemas.microsoft.com/office/drawing/2014/main" id="{BCB44F1A-1CBB-F96C-B757-CA9831C77B6B}"/>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50E96AF9-EA26-1D7C-4594-381DF7138997}"/>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0" name="Group 1069">
              <a:extLst>
                <a:ext uri="{FF2B5EF4-FFF2-40B4-BE49-F238E27FC236}">
                  <a16:creationId xmlns:a16="http://schemas.microsoft.com/office/drawing/2014/main" id="{31FA16B9-D122-F20C-83E1-1D22506D5032}"/>
                </a:ext>
              </a:extLst>
            </p:cNvPr>
            <p:cNvGrpSpPr/>
            <p:nvPr/>
          </p:nvGrpSpPr>
          <p:grpSpPr>
            <a:xfrm>
              <a:off x="5317357" y="1368631"/>
              <a:ext cx="3799063" cy="1286774"/>
              <a:chOff x="1487281" y="1363333"/>
              <a:chExt cx="3799063" cy="1286774"/>
            </a:xfrm>
          </p:grpSpPr>
          <p:cxnSp>
            <p:nvCxnSpPr>
              <p:cNvPr id="1071" name="Straight Arrow Connector 1070">
                <a:extLst>
                  <a:ext uri="{FF2B5EF4-FFF2-40B4-BE49-F238E27FC236}">
                    <a16:creationId xmlns:a16="http://schemas.microsoft.com/office/drawing/2014/main" id="{14C0FFB0-B54B-0F12-B4E4-0368CA5A3925}"/>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173F1D94-D310-F1FC-7B68-96BAA6F2FA7D}"/>
                  </a:ext>
                </a:extLst>
              </p:cNvPr>
              <p:cNvSpPr txBox="1"/>
              <p:nvPr/>
            </p:nvSpPr>
            <p:spPr>
              <a:xfrm>
                <a:off x="1748661" y="1363333"/>
                <a:ext cx="1342164"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1073" name="TextBox 1072">
                <a:extLst>
                  <a:ext uri="{FF2B5EF4-FFF2-40B4-BE49-F238E27FC236}">
                    <a16:creationId xmlns:a16="http://schemas.microsoft.com/office/drawing/2014/main" id="{EFA8FAD0-3E2E-AD22-03E7-71E46B3F6B5C}"/>
                  </a:ext>
                </a:extLst>
              </p:cNvPr>
              <p:cNvSpPr txBox="1"/>
              <p:nvPr/>
            </p:nvSpPr>
            <p:spPr>
              <a:xfrm>
                <a:off x="1973535" y="2403886"/>
                <a:ext cx="869329" cy="246221"/>
              </a:xfrm>
              <a:prstGeom prst="rect">
                <a:avLst/>
              </a:prstGeom>
              <a:noFill/>
            </p:spPr>
            <p:txBody>
              <a:bodyPr wrap="square" lIns="0" tIns="0" rIns="0" bIns="0" rtlCol="1">
                <a:spAutoFit/>
              </a:bodyPr>
              <a:lstStyle/>
              <a:p>
                <a:pPr algn="ctr"/>
                <a:r>
                  <a:rPr lang="en-US" sz="1600" dirty="0"/>
                  <a:t>64x32x32</a:t>
                </a:r>
                <a:endParaRPr lang="he-IL" sz="1600" dirty="0"/>
              </a:p>
            </p:txBody>
          </p:sp>
          <p:grpSp>
            <p:nvGrpSpPr>
              <p:cNvPr id="1074" name="Group 1073">
                <a:extLst>
                  <a:ext uri="{FF2B5EF4-FFF2-40B4-BE49-F238E27FC236}">
                    <a16:creationId xmlns:a16="http://schemas.microsoft.com/office/drawing/2014/main" id="{CB6CCE93-5C10-4785-089C-6E1EF8595579}"/>
                  </a:ext>
                </a:extLst>
              </p:cNvPr>
              <p:cNvGrpSpPr/>
              <p:nvPr/>
            </p:nvGrpSpPr>
            <p:grpSpPr>
              <a:xfrm>
                <a:off x="4432359" y="1375558"/>
                <a:ext cx="853985" cy="1054662"/>
                <a:chOff x="5156235" y="1357826"/>
                <a:chExt cx="853985" cy="1054662"/>
              </a:xfrm>
            </p:grpSpPr>
            <p:pic>
              <p:nvPicPr>
                <p:cNvPr id="1079" name="Picture 6" descr="Rectified linear unit (ReLU) activation function. | Download Scientific  Diagram">
                  <a:extLst>
                    <a:ext uri="{FF2B5EF4-FFF2-40B4-BE49-F238E27FC236}">
                      <a16:creationId xmlns:a16="http://schemas.microsoft.com/office/drawing/2014/main" id="{C181B7C9-4BAA-EE15-1384-7AAADCC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080" name="TextBox 1079">
                  <a:extLst>
                    <a:ext uri="{FF2B5EF4-FFF2-40B4-BE49-F238E27FC236}">
                      <a16:creationId xmlns:a16="http://schemas.microsoft.com/office/drawing/2014/main" id="{8F4174E3-57A9-2967-8C95-ACBF91EE4FD9}"/>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1075" name="Rectangle: Rounded Corners 1074">
                <a:extLst>
                  <a:ext uri="{FF2B5EF4-FFF2-40B4-BE49-F238E27FC236}">
                    <a16:creationId xmlns:a16="http://schemas.microsoft.com/office/drawing/2014/main" id="{35B6EF39-2471-DF77-692A-B51E1C8C5473}"/>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1076" name="Rectangle: Rounded Corners 1075">
                <a:extLst>
                  <a:ext uri="{FF2B5EF4-FFF2-40B4-BE49-F238E27FC236}">
                    <a16:creationId xmlns:a16="http://schemas.microsoft.com/office/drawing/2014/main" id="{4302E301-3EAB-3EE6-55A3-95D7BD3B6E17}"/>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77" name="Straight Arrow Connector 1076">
                <a:extLst>
                  <a:ext uri="{FF2B5EF4-FFF2-40B4-BE49-F238E27FC236}">
                    <a16:creationId xmlns:a16="http://schemas.microsoft.com/office/drawing/2014/main" id="{E405B5C9-151C-7A3A-5055-007730A0FB62}"/>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81597B62-F804-ADFB-624F-6B1FE341BC7A}"/>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092" name="Group 3091">
            <a:extLst>
              <a:ext uri="{FF2B5EF4-FFF2-40B4-BE49-F238E27FC236}">
                <a16:creationId xmlns:a16="http://schemas.microsoft.com/office/drawing/2014/main" id="{472F918C-55B7-9C8F-2D1E-15CD9C7A87F9}"/>
              </a:ext>
            </a:extLst>
          </p:cNvPr>
          <p:cNvGrpSpPr/>
          <p:nvPr/>
        </p:nvGrpSpPr>
        <p:grpSpPr>
          <a:xfrm>
            <a:off x="1416196" y="4831293"/>
            <a:ext cx="3125728" cy="1213011"/>
            <a:chOff x="1234027" y="5144942"/>
            <a:chExt cx="3125728" cy="1213011"/>
          </a:xfrm>
        </p:grpSpPr>
        <p:cxnSp>
          <p:nvCxnSpPr>
            <p:cNvPr id="3085" name="Straight Arrow Connector 3084">
              <a:extLst>
                <a:ext uri="{FF2B5EF4-FFF2-40B4-BE49-F238E27FC236}">
                  <a16:creationId xmlns:a16="http://schemas.microsoft.com/office/drawing/2014/main" id="{FC619959-4F17-837F-6851-20A2324F9D6F}"/>
                </a:ext>
              </a:extLst>
            </p:cNvPr>
            <p:cNvCxnSpPr/>
            <p:nvPr/>
          </p:nvCxnSpPr>
          <p:spPr>
            <a:xfrm>
              <a:off x="1234027" y="577551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6" name="Rectangle: Rounded Corners 3085">
              <a:extLst>
                <a:ext uri="{FF2B5EF4-FFF2-40B4-BE49-F238E27FC236}">
                  <a16:creationId xmlns:a16="http://schemas.microsoft.com/office/drawing/2014/main" id="{1C1FE064-B2E1-D6C9-C091-6A0CDED03FF7}"/>
                </a:ext>
              </a:extLst>
            </p:cNvPr>
            <p:cNvSpPr/>
            <p:nvPr/>
          </p:nvSpPr>
          <p:spPr>
            <a:xfrm>
              <a:off x="1663771" y="5414957"/>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3087" name="TextBox 3086">
              <a:extLst>
                <a:ext uri="{FF2B5EF4-FFF2-40B4-BE49-F238E27FC236}">
                  <a16:creationId xmlns:a16="http://schemas.microsoft.com/office/drawing/2014/main" id="{31D78700-3A7D-762A-2FF8-75BAD78C65C2}"/>
                </a:ext>
              </a:extLst>
            </p:cNvPr>
            <p:cNvSpPr txBox="1"/>
            <p:nvPr/>
          </p:nvSpPr>
          <p:spPr>
            <a:xfrm>
              <a:off x="1709423" y="6111732"/>
              <a:ext cx="919074" cy="246221"/>
            </a:xfrm>
            <a:prstGeom prst="rect">
              <a:avLst/>
            </a:prstGeom>
            <a:noFill/>
          </p:spPr>
          <p:txBody>
            <a:bodyPr wrap="square" lIns="0" tIns="0" rIns="0" bIns="0" rtlCol="1">
              <a:spAutoFit/>
            </a:bodyPr>
            <a:lstStyle/>
            <a:p>
              <a:pPr algn="ctr"/>
              <a:r>
                <a:rPr lang="en-US" sz="1600" dirty="0"/>
                <a:t>3x64x64</a:t>
              </a:r>
              <a:endParaRPr lang="he-IL" sz="1600" dirty="0"/>
            </a:p>
          </p:txBody>
        </p:sp>
        <p:sp>
          <p:nvSpPr>
            <p:cNvPr id="3088" name="TextBox 3087">
              <a:extLst>
                <a:ext uri="{FF2B5EF4-FFF2-40B4-BE49-F238E27FC236}">
                  <a16:creationId xmlns:a16="http://schemas.microsoft.com/office/drawing/2014/main" id="{75E5CD54-93D3-41D1-38A5-C32A8809D7F9}"/>
                </a:ext>
              </a:extLst>
            </p:cNvPr>
            <p:cNvSpPr txBox="1"/>
            <p:nvPr/>
          </p:nvSpPr>
          <p:spPr>
            <a:xfrm>
              <a:off x="1249452" y="5144942"/>
              <a:ext cx="1915175" cy="215444"/>
            </a:xfrm>
            <a:prstGeom prst="rect">
              <a:avLst/>
            </a:prstGeom>
            <a:noFill/>
          </p:spPr>
          <p:txBody>
            <a:bodyPr wrap="square" lIns="0" tIns="0" rIns="0" bIns="0" rtlCol="1">
              <a:spAutoFit/>
            </a:bodyPr>
            <a:lstStyle/>
            <a:p>
              <a:pPr algn="ctr"/>
              <a:r>
                <a:rPr lang="en-US" sz="1400" dirty="0"/>
                <a:t>4 x 4, S = 2, P = 1</a:t>
              </a:r>
              <a:endParaRPr lang="he-IL" sz="1400" dirty="0"/>
            </a:p>
          </p:txBody>
        </p:sp>
        <p:pic>
          <p:nvPicPr>
            <p:cNvPr id="3089" name="Picture 3088">
              <a:extLst>
                <a:ext uri="{FF2B5EF4-FFF2-40B4-BE49-F238E27FC236}">
                  <a16:creationId xmlns:a16="http://schemas.microsoft.com/office/drawing/2014/main" id="{DFEA0C94-C35D-B090-824E-DEF2C853A484}"/>
                </a:ext>
              </a:extLst>
            </p:cNvPr>
            <p:cNvPicPr>
              <a:picLocks noChangeAspect="1"/>
            </p:cNvPicPr>
            <p:nvPr/>
          </p:nvPicPr>
          <p:blipFill>
            <a:blip r:embed="rId3"/>
            <a:stretch>
              <a:fillRect/>
            </a:stretch>
          </p:blipFill>
          <p:spPr>
            <a:xfrm>
              <a:off x="3432376" y="5280051"/>
              <a:ext cx="927379" cy="909459"/>
            </a:xfrm>
            <a:prstGeom prst="rect">
              <a:avLst/>
            </a:prstGeom>
          </p:spPr>
        </p:pic>
        <p:cxnSp>
          <p:nvCxnSpPr>
            <p:cNvPr id="3090" name="Straight Arrow Connector 3089">
              <a:extLst>
                <a:ext uri="{FF2B5EF4-FFF2-40B4-BE49-F238E27FC236}">
                  <a16:creationId xmlns:a16="http://schemas.microsoft.com/office/drawing/2014/main" id="{9DCED1CB-AC1D-E4F6-A6AA-AA551910988F}"/>
                </a:ext>
              </a:extLst>
            </p:cNvPr>
            <p:cNvCxnSpPr>
              <a:cxnSpLocks/>
            </p:cNvCxnSpPr>
            <p:nvPr/>
          </p:nvCxnSpPr>
          <p:spPr>
            <a:xfrm rot="21480000">
              <a:off x="2719591" y="5751959"/>
              <a:ext cx="712486" cy="29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26401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49E2AD-B402-D23E-B2E4-98CAE792F3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pic>
        <p:nvPicPr>
          <p:cNvPr id="7" name="Picture 6">
            <a:extLst>
              <a:ext uri="{FF2B5EF4-FFF2-40B4-BE49-F238E27FC236}">
                <a16:creationId xmlns:a16="http://schemas.microsoft.com/office/drawing/2014/main" id="{78ED6AF4-9732-6E2F-3764-4F0514DBADC9}"/>
              </a:ext>
            </a:extLst>
          </p:cNvPr>
          <p:cNvPicPr>
            <a:picLocks noChangeAspect="1"/>
          </p:cNvPicPr>
          <p:nvPr/>
        </p:nvPicPr>
        <p:blipFill>
          <a:blip r:embed="rId2"/>
          <a:stretch>
            <a:fillRect/>
          </a:stretch>
        </p:blipFill>
        <p:spPr>
          <a:xfrm>
            <a:off x="823764" y="1138768"/>
            <a:ext cx="2752310" cy="1201009"/>
          </a:xfrm>
          <a:prstGeom prst="rect">
            <a:avLst/>
          </a:prstGeom>
        </p:spPr>
      </p:pic>
      <p:pic>
        <p:nvPicPr>
          <p:cNvPr id="9" name="Picture 8">
            <a:extLst>
              <a:ext uri="{FF2B5EF4-FFF2-40B4-BE49-F238E27FC236}">
                <a16:creationId xmlns:a16="http://schemas.microsoft.com/office/drawing/2014/main" id="{6E1A1DF0-52F5-45D6-32F9-AC7972A68D82}"/>
              </a:ext>
            </a:extLst>
          </p:cNvPr>
          <p:cNvPicPr>
            <a:picLocks noChangeAspect="1"/>
          </p:cNvPicPr>
          <p:nvPr/>
        </p:nvPicPr>
        <p:blipFill>
          <a:blip r:embed="rId3"/>
          <a:stretch>
            <a:fillRect/>
          </a:stretch>
        </p:blipFill>
        <p:spPr>
          <a:xfrm>
            <a:off x="823764" y="4580010"/>
            <a:ext cx="2752310" cy="1147825"/>
          </a:xfrm>
          <a:prstGeom prst="rect">
            <a:avLst/>
          </a:prstGeom>
        </p:spPr>
      </p:pic>
      <p:pic>
        <p:nvPicPr>
          <p:cNvPr id="11" name="Picture 10">
            <a:extLst>
              <a:ext uri="{FF2B5EF4-FFF2-40B4-BE49-F238E27FC236}">
                <a16:creationId xmlns:a16="http://schemas.microsoft.com/office/drawing/2014/main" id="{B6F1756A-EED0-3B40-CA15-DE0713254057}"/>
              </a:ext>
            </a:extLst>
          </p:cNvPr>
          <p:cNvPicPr>
            <a:picLocks noChangeAspect="1"/>
          </p:cNvPicPr>
          <p:nvPr/>
        </p:nvPicPr>
        <p:blipFill>
          <a:blip r:embed="rId4"/>
          <a:stretch>
            <a:fillRect/>
          </a:stretch>
        </p:blipFill>
        <p:spPr>
          <a:xfrm>
            <a:off x="823764" y="2828495"/>
            <a:ext cx="2798095" cy="1201009"/>
          </a:xfrm>
          <a:prstGeom prst="rect">
            <a:avLst/>
          </a:prstGeom>
        </p:spPr>
      </p:pic>
      <p:sp>
        <p:nvSpPr>
          <p:cNvPr id="12" name="TextBox 11">
            <a:extLst>
              <a:ext uri="{FF2B5EF4-FFF2-40B4-BE49-F238E27FC236}">
                <a16:creationId xmlns:a16="http://schemas.microsoft.com/office/drawing/2014/main" id="{8083325B-D3B6-D43E-ACEF-ECDCB48DF311}"/>
              </a:ext>
            </a:extLst>
          </p:cNvPr>
          <p:cNvSpPr txBox="1"/>
          <p:nvPr/>
        </p:nvSpPr>
        <p:spPr>
          <a:xfrm>
            <a:off x="3752848" y="1156018"/>
            <a:ext cx="6981825" cy="830997"/>
          </a:xfrm>
          <a:prstGeom prst="rect">
            <a:avLst/>
          </a:prstGeom>
          <a:noFill/>
        </p:spPr>
        <p:txBody>
          <a:bodyPr wrap="square" rtlCol="1">
            <a:spAutoFit/>
          </a:bodyPr>
          <a:lstStyle/>
          <a:p>
            <a:r>
              <a:rPr lang="en-US" sz="2400" u="sng" dirty="0">
                <a:solidFill>
                  <a:schemeClr val="accent2">
                    <a:lumMod val="75000"/>
                  </a:schemeClr>
                </a:solidFill>
              </a:rPr>
              <a:t>Convolution</a:t>
            </a:r>
            <a:r>
              <a:rPr lang="en-US" sz="2400" dirty="0"/>
              <a:t>: </a:t>
            </a:r>
            <a:r>
              <a:rPr lang="en-US" sz="2400" dirty="0">
                <a:sym typeface="Wingdings" panose="05000000000000000000" pitchFamily="2" charset="2"/>
              </a:rPr>
              <a:t>reduce spatial dimension, extract feature map</a:t>
            </a:r>
            <a:endParaRPr lang="he-IL" sz="2400" dirty="0"/>
          </a:p>
        </p:txBody>
      </p:sp>
      <p:sp>
        <p:nvSpPr>
          <p:cNvPr id="14" name="TextBox 13">
            <a:extLst>
              <a:ext uri="{FF2B5EF4-FFF2-40B4-BE49-F238E27FC236}">
                <a16:creationId xmlns:a16="http://schemas.microsoft.com/office/drawing/2014/main" id="{9250C553-0069-04BC-DFEE-D333325B53F7}"/>
              </a:ext>
            </a:extLst>
          </p:cNvPr>
          <p:cNvSpPr txBox="1"/>
          <p:nvPr/>
        </p:nvSpPr>
        <p:spPr>
          <a:xfrm>
            <a:off x="3752849" y="2886944"/>
            <a:ext cx="7615387" cy="1200329"/>
          </a:xfrm>
          <a:prstGeom prst="rect">
            <a:avLst/>
          </a:prstGeom>
          <a:noFill/>
        </p:spPr>
        <p:txBody>
          <a:bodyPr wrap="square" rtlCol="1">
            <a:spAutoFit/>
          </a:bodyPr>
          <a:lstStyle/>
          <a:p>
            <a:r>
              <a:rPr lang="en-US" sz="2400" u="sng" dirty="0">
                <a:solidFill>
                  <a:schemeClr val="accent2">
                    <a:lumMod val="75000"/>
                  </a:schemeClr>
                </a:solidFill>
              </a:rPr>
              <a:t>Transposed Convolution</a:t>
            </a:r>
            <a:r>
              <a:rPr lang="en-US" sz="2400" dirty="0"/>
              <a:t>: </a:t>
            </a:r>
            <a:r>
              <a:rPr lang="en-US" sz="2400" b="0" i="0" dirty="0">
                <a:solidFill>
                  <a:srgbClr val="292929"/>
                </a:solidFill>
                <a:effectLst/>
                <a:latin typeface="source-serif-pro"/>
              </a:rPr>
              <a:t> to generate an output feature map that has a spatial dimension greater than that of the input feature map</a:t>
            </a:r>
            <a:endParaRPr lang="he-IL" sz="2400" dirty="0"/>
          </a:p>
        </p:txBody>
      </p:sp>
      <p:sp>
        <p:nvSpPr>
          <p:cNvPr id="16" name="TextBox 15">
            <a:extLst>
              <a:ext uri="{FF2B5EF4-FFF2-40B4-BE49-F238E27FC236}">
                <a16:creationId xmlns:a16="http://schemas.microsoft.com/office/drawing/2014/main" id="{0E867223-F3CE-A06C-0755-88F35E0D9CD8}"/>
              </a:ext>
            </a:extLst>
          </p:cNvPr>
          <p:cNvSpPr txBox="1"/>
          <p:nvPr/>
        </p:nvSpPr>
        <p:spPr>
          <a:xfrm>
            <a:off x="3752849" y="4562048"/>
            <a:ext cx="7615387" cy="461665"/>
          </a:xfrm>
          <a:prstGeom prst="rect">
            <a:avLst/>
          </a:prstGeom>
          <a:noFill/>
        </p:spPr>
        <p:txBody>
          <a:bodyPr wrap="square" rtlCol="1">
            <a:spAutoFit/>
          </a:bodyPr>
          <a:lstStyle/>
          <a:p>
            <a:r>
              <a:rPr lang="en-US" sz="2400" u="sng" dirty="0">
                <a:solidFill>
                  <a:schemeClr val="accent2">
                    <a:lumMod val="75000"/>
                  </a:schemeClr>
                </a:solidFill>
              </a:rPr>
              <a:t>Deconvolution</a:t>
            </a:r>
            <a:r>
              <a:rPr lang="en-US" sz="2400" dirty="0"/>
              <a:t>: </a:t>
            </a:r>
            <a:r>
              <a:rPr lang="en-US" sz="2400" b="0" i="0" dirty="0">
                <a:solidFill>
                  <a:srgbClr val="292929"/>
                </a:solidFill>
                <a:effectLst/>
                <a:latin typeface="source-serif-pro"/>
              </a:rPr>
              <a:t> restore the original image</a:t>
            </a:r>
            <a:endParaRPr lang="he-IL" sz="2400" dirty="0"/>
          </a:p>
        </p:txBody>
      </p:sp>
    </p:spTree>
    <p:extLst>
      <p:ext uri="{BB962C8B-B14F-4D97-AF65-F5344CB8AC3E}">
        <p14:creationId xmlns:p14="http://schemas.microsoft.com/office/powerpoint/2010/main" val="3961702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5" name="TextBox 4">
            <a:extLst>
              <a:ext uri="{FF2B5EF4-FFF2-40B4-BE49-F238E27FC236}">
                <a16:creationId xmlns:a16="http://schemas.microsoft.com/office/drawing/2014/main" id="{5682B280-9245-EEFD-0521-0B36272739EF}"/>
              </a:ext>
            </a:extLst>
          </p:cNvPr>
          <p:cNvSpPr txBox="1"/>
          <p:nvPr/>
        </p:nvSpPr>
        <p:spPr>
          <a:xfrm>
            <a:off x="664906" y="1062181"/>
            <a:ext cx="8321963" cy="400110"/>
          </a:xfrm>
          <a:prstGeom prst="rect">
            <a:avLst/>
          </a:prstGeom>
          <a:noFill/>
        </p:spPr>
        <p:txBody>
          <a:bodyPr wrap="square" rtlCol="1">
            <a:spAutoFit/>
          </a:bodyPr>
          <a:lstStyle/>
          <a:p>
            <a:r>
              <a:rPr lang="en-US" sz="2000" b="0" i="0" dirty="0">
                <a:solidFill>
                  <a:srgbClr val="292929"/>
                </a:solidFill>
                <a:effectLst/>
                <a:latin typeface="source-serif-pro"/>
              </a:rPr>
              <a:t>Implementing a transposed convolutional layer is a 4 steps process:</a:t>
            </a:r>
            <a:endParaRPr lang="he-IL" sz="2000" dirty="0"/>
          </a:p>
        </p:txBody>
      </p:sp>
      <p:sp>
        <p:nvSpPr>
          <p:cNvPr id="6" name="TextBox 5">
            <a:extLst>
              <a:ext uri="{FF2B5EF4-FFF2-40B4-BE49-F238E27FC236}">
                <a16:creationId xmlns:a16="http://schemas.microsoft.com/office/drawing/2014/main" id="{C3E6DAF3-FB31-009E-721B-89D4676F49D9}"/>
              </a:ext>
            </a:extLst>
          </p:cNvPr>
          <p:cNvSpPr txBox="1"/>
          <p:nvPr/>
        </p:nvSpPr>
        <p:spPr>
          <a:xfrm>
            <a:off x="664905" y="1683095"/>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sp>
        <p:nvSpPr>
          <p:cNvPr id="7" name="TextBox 6">
            <a:extLst>
              <a:ext uri="{FF2B5EF4-FFF2-40B4-BE49-F238E27FC236}">
                <a16:creationId xmlns:a16="http://schemas.microsoft.com/office/drawing/2014/main" id="{367D0822-376F-6BCD-0BE5-42047EEB8C39}"/>
              </a:ext>
            </a:extLst>
          </p:cNvPr>
          <p:cNvSpPr txBox="1"/>
          <p:nvPr/>
        </p:nvSpPr>
        <p:spPr>
          <a:xfrm>
            <a:off x="664906" y="4097687"/>
            <a:ext cx="9698294" cy="1077218"/>
          </a:xfrm>
          <a:prstGeom prst="rect">
            <a:avLst/>
          </a:prstGeom>
          <a:noFill/>
        </p:spPr>
        <p:txBody>
          <a:bodyPr wrap="square" rtlCol="1">
            <a:spAutoFit/>
          </a:bodyPr>
          <a:lstStyle/>
          <a:p>
            <a:pPr marL="285750" indent="-285750">
              <a:spcAft>
                <a:spcPts val="1200"/>
              </a:spcAft>
              <a:buFont typeface="Symbol" panose="05050102010706020507" pitchFamily="18" charset="2"/>
              <a:buChar char=""/>
            </a:pPr>
            <a:r>
              <a:rPr lang="en-US" dirty="0"/>
              <a:t>the transposed convolutional layer is also defined by the padding and stride, </a:t>
            </a:r>
            <a:r>
              <a:rPr lang="en-US" dirty="0">
                <a:solidFill>
                  <a:schemeClr val="accent2">
                    <a:lumMod val="75000"/>
                  </a:schemeClr>
                </a:solidFill>
              </a:rPr>
              <a:t>p</a:t>
            </a:r>
            <a:r>
              <a:rPr lang="en-US" dirty="0"/>
              <a:t> and </a:t>
            </a:r>
            <a:r>
              <a:rPr lang="en-US" dirty="0">
                <a:solidFill>
                  <a:schemeClr val="accent2">
                    <a:lumMod val="75000"/>
                  </a:schemeClr>
                </a:solidFill>
              </a:rPr>
              <a:t>s</a:t>
            </a:r>
            <a:r>
              <a:rPr lang="en-US" dirty="0"/>
              <a:t> values.</a:t>
            </a:r>
          </a:p>
          <a:p>
            <a:pPr marL="285750" indent="-285750">
              <a:spcAft>
                <a:spcPts val="1200"/>
              </a:spcAft>
              <a:buFont typeface="Symbol" panose="05050102010706020507" pitchFamily="18" charset="2"/>
              <a:buChar char=""/>
            </a:pPr>
            <a:r>
              <a:rPr lang="en-US" b="0" i="0" dirty="0">
                <a:solidFill>
                  <a:srgbClr val="292929"/>
                </a:solidFill>
                <a:effectLst/>
                <a:latin typeface="source-serif-pro"/>
              </a:rPr>
              <a:t>Values of padding and stride are the one that hypothetically was carried out on the output to generate the input.</a:t>
            </a:r>
            <a:endParaRPr lang="he-IL" dirty="0"/>
          </a:p>
        </p:txBody>
      </p:sp>
    </p:spTree>
    <p:extLst>
      <p:ext uri="{BB962C8B-B14F-4D97-AF65-F5344CB8AC3E}">
        <p14:creationId xmlns:p14="http://schemas.microsoft.com/office/powerpoint/2010/main" val="2954999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544834" y="3964477"/>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pic>
        <p:nvPicPr>
          <p:cNvPr id="1026" name="Picture 2">
            <a:extLst>
              <a:ext uri="{FF2B5EF4-FFF2-40B4-BE49-F238E27FC236}">
                <a16:creationId xmlns:a16="http://schemas.microsoft.com/office/drawing/2014/main" id="{59BE3FBE-EAAB-7048-437F-4E41BEC05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98" y="1077256"/>
            <a:ext cx="10982259" cy="262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710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544834" y="3964477"/>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pic>
        <p:nvPicPr>
          <p:cNvPr id="3082" name="Picture 10" descr="Transposed Convolution Demystified | by Divyanshu Mishra | Towards Data  Science">
            <a:extLst>
              <a:ext uri="{FF2B5EF4-FFF2-40B4-BE49-F238E27FC236}">
                <a16:creationId xmlns:a16="http://schemas.microsoft.com/office/drawing/2014/main" id="{D89090A4-8340-DCD8-379F-CB8B3CA69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256" y="2655743"/>
            <a:ext cx="90678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ural networks - How to calculate the Transposed Convolution? - Cross  Validated">
            <a:extLst>
              <a:ext uri="{FF2B5EF4-FFF2-40B4-BE49-F238E27FC236}">
                <a16:creationId xmlns:a16="http://schemas.microsoft.com/office/drawing/2014/main" id="{575CEFD2-9E1C-50CA-1C3D-11E574F0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691" y="729801"/>
            <a:ext cx="10627302" cy="539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50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E914BCC-B384-13CF-D987-9FF11BE25997}"/>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838201" y="2482589"/>
            <a:ext cx="3816096" cy="3694373"/>
          </a:xfrm>
          <a:prstGeom prst="rect">
            <a:avLst/>
          </a:prstGeom>
        </p:spPr>
        <p:txBody>
          <a:bodyPr vert="horz" lIns="91440" tIns="45720" rIns="91440" bIns="45720" rtlCol="0">
            <a:normAutofit/>
          </a:bodyPr>
          <a:lstStyle/>
          <a:p>
            <a:pPr marL="285750" indent="-228600">
              <a:lnSpc>
                <a:spcPct val="90000"/>
              </a:lnSpc>
              <a:spcAft>
                <a:spcPts val="800"/>
              </a:spcAft>
              <a:buFont typeface="Arial" panose="020B0604020202020204" pitchFamily="34" charset="0"/>
              <a:buChar char="•"/>
            </a:pPr>
            <a:r>
              <a:rPr lang="en-US" sz="1700" b="1" i="0">
                <a:effectLst/>
              </a:rPr>
              <a:t>Step 1: </a:t>
            </a:r>
            <a:r>
              <a:rPr lang="en-US" sz="1700" b="0" i="0">
                <a:effectLst/>
              </a:rPr>
              <a:t>Calculate new parameters z and p’</a:t>
            </a:r>
          </a:p>
          <a:p>
            <a:pPr marL="285750" indent="-228600">
              <a:lnSpc>
                <a:spcPct val="90000"/>
              </a:lnSpc>
              <a:spcAft>
                <a:spcPts val="800"/>
              </a:spcAft>
              <a:buFont typeface="Arial" panose="020B0604020202020204" pitchFamily="34" charset="0"/>
              <a:buChar char="•"/>
            </a:pPr>
            <a:r>
              <a:rPr lang="en-US" sz="1700" b="1" i="0">
                <a:effectLst/>
              </a:rPr>
              <a:t>Step 2:</a:t>
            </a:r>
            <a:r>
              <a:rPr lang="en-US" sz="1700" b="0" i="0">
                <a:effectLst/>
              </a:rPr>
              <a:t> Between each row and columns of the input, insert z number of zeros. This increases the size of the input to </a:t>
            </a:r>
            <a:r>
              <a:rPr lang="en-US" sz="1700" b="1" i="1">
                <a:effectLst/>
              </a:rPr>
              <a:t>(2*i-1)x(2*i-1)</a:t>
            </a:r>
            <a:endParaRPr lang="en-US" sz="1700" b="0" i="0">
              <a:effectLst/>
            </a:endParaRPr>
          </a:p>
          <a:p>
            <a:pPr marL="285750" indent="-228600">
              <a:lnSpc>
                <a:spcPct val="90000"/>
              </a:lnSpc>
              <a:spcAft>
                <a:spcPts val="800"/>
              </a:spcAft>
              <a:buFont typeface="Arial" panose="020B0604020202020204" pitchFamily="34" charset="0"/>
              <a:buChar char="•"/>
            </a:pPr>
            <a:r>
              <a:rPr lang="en-US" sz="1700" b="1" i="0">
                <a:effectLst/>
              </a:rPr>
              <a:t>Step 3:</a:t>
            </a:r>
            <a:r>
              <a:rPr lang="en-US" sz="1700" b="0" i="0">
                <a:effectLst/>
              </a:rPr>
              <a:t> Pad the modified input image with p’ number of zeros</a:t>
            </a:r>
          </a:p>
          <a:p>
            <a:pPr marL="285750" indent="-228600">
              <a:lnSpc>
                <a:spcPct val="90000"/>
              </a:lnSpc>
              <a:spcAft>
                <a:spcPts val="800"/>
              </a:spcAft>
              <a:buFont typeface="Arial" panose="020B0604020202020204" pitchFamily="34" charset="0"/>
              <a:buChar char="•"/>
            </a:pPr>
            <a:r>
              <a:rPr lang="en-US" sz="1700" b="1" i="0">
                <a:effectLst/>
              </a:rPr>
              <a:t>Step 4: </a:t>
            </a:r>
            <a:r>
              <a:rPr lang="en-US" sz="1700" b="0" i="0">
                <a:effectLst/>
              </a:rPr>
              <a:t>Carry out standard convolution on the image generated from step 3 with a stride length of 1</a:t>
            </a:r>
          </a:p>
        </p:txBody>
      </p:sp>
      <p:pic>
        <p:nvPicPr>
          <p:cNvPr id="3082" name="Picture 10" descr="Transposed Convolution Demystified | by Divyanshu Mishra | Towards Data  Science">
            <a:extLst>
              <a:ext uri="{FF2B5EF4-FFF2-40B4-BE49-F238E27FC236}">
                <a16:creationId xmlns:a16="http://schemas.microsoft.com/office/drawing/2014/main" id="{D89090A4-8340-DCD8-379F-CB8B3CA6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21" r="29806"/>
          <a:stretch/>
        </p:blipFill>
        <p:spPr bwMode="auto">
          <a:xfrm>
            <a:off x="3509625" y="0"/>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3084" name="Picture 12" descr="neural networks - How to calculate the Transposed Convolution? - Cross  Validated">
            <a:extLst>
              <a:ext uri="{FF2B5EF4-FFF2-40B4-BE49-F238E27FC236}">
                <a16:creationId xmlns:a16="http://schemas.microsoft.com/office/drawing/2014/main" id="{575CEFD2-9E1C-50CA-1C3D-11E574F00E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67" b="9173"/>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869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pic>
        <p:nvPicPr>
          <p:cNvPr id="4098" name="Picture 2">
            <a:extLst>
              <a:ext uri="{FF2B5EF4-FFF2-40B4-BE49-F238E27FC236}">
                <a16:creationId xmlns:a16="http://schemas.microsoft.com/office/drawing/2014/main" id="{3E29983E-AB51-EF16-638F-08B28BA41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4" y="1037949"/>
            <a:ext cx="4836391" cy="25734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E164D15-0A93-F5BF-8575-213573F5D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197" y="1480452"/>
            <a:ext cx="4496896" cy="22484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7BCF907-7ED0-E1BC-B94B-2C7163750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46" y="3660356"/>
            <a:ext cx="6517408" cy="325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319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532625"/>
            <a:ext cx="9005456" cy="6124754"/>
          </a:xfrm>
          <a:prstGeom prst="rect">
            <a:avLst/>
          </a:prstGeom>
          <a:noFill/>
          <a:ln>
            <a:solidFill>
              <a:schemeClr val="accent1">
                <a:lumMod val="75000"/>
              </a:schemeClr>
            </a:solidFill>
          </a:ln>
        </p:spPr>
        <p:txBody>
          <a:bodyPr wrap="square">
            <a:spAutoFit/>
          </a:bodyPr>
          <a:lstStyle/>
          <a:p>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Sequential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in: 3 x 64 x 64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64 x 32 x 32</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128 x 16 x 16</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256 x 8 x 8</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512 x 4 x 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 x 1 x 1</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Flatten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Sigmoid</a:t>
            </a:r>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Discriminator Code</a:t>
            </a:r>
          </a:p>
        </p:txBody>
      </p:sp>
    </p:spTree>
    <p:extLst>
      <p:ext uri="{BB962C8B-B14F-4D97-AF65-F5344CB8AC3E}">
        <p14:creationId xmlns:p14="http://schemas.microsoft.com/office/powerpoint/2010/main" val="25442062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532625"/>
            <a:ext cx="9005456" cy="6124754"/>
          </a:xfrm>
          <a:prstGeom prst="rect">
            <a:avLst/>
          </a:prstGeom>
          <a:noFill/>
          <a:ln>
            <a:solidFill>
              <a:schemeClr val="accent1">
                <a:lumMod val="75000"/>
              </a:schemeClr>
            </a:solidFill>
          </a:ln>
        </p:spPr>
        <p:txBody>
          <a:bodyPr wrap="square">
            <a:spAutoFit/>
          </a:bodyPr>
          <a:lstStyle/>
          <a:p>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Sequential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in: </a:t>
            </a:r>
            <a:r>
              <a:rPr lang="en-US" sz="1400" b="0" dirty="0" err="1">
                <a:solidFill>
                  <a:srgbClr val="6A9955"/>
                </a:solidFill>
                <a:effectLst/>
                <a:latin typeface="Consolas" panose="020B0609020204030204" pitchFamily="49" charset="0"/>
              </a:rPr>
              <a:t>latent_size</a:t>
            </a:r>
            <a:r>
              <a:rPr lang="en-US" sz="1400" b="0" dirty="0">
                <a:solidFill>
                  <a:srgbClr val="6A9955"/>
                </a:solidFill>
                <a:effectLst/>
                <a:latin typeface="Consolas" panose="020B0609020204030204" pitchFamily="49" charset="0"/>
              </a:rPr>
              <a:t> x 1 x 1</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512 x 4 x 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256 x 8 x 8</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128 x 16 x 16</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64 x 32 x 32</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Tanh</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3 x 64 x 64</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Generator Code</a:t>
            </a:r>
          </a:p>
        </p:txBody>
      </p:sp>
    </p:spTree>
    <p:extLst>
      <p:ext uri="{BB962C8B-B14F-4D97-AF65-F5344CB8AC3E}">
        <p14:creationId xmlns:p14="http://schemas.microsoft.com/office/powerpoint/2010/main" val="8443123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689644"/>
            <a:ext cx="9005456" cy="5693866"/>
          </a:xfrm>
          <a:prstGeom prst="rect">
            <a:avLst/>
          </a:prstGeom>
          <a:noFill/>
          <a:ln>
            <a:solidFill>
              <a:schemeClr val="accent1">
                <a:lumMod val="75000"/>
              </a:schemeClr>
            </a:solidFill>
          </a:ln>
        </p:spPr>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train_discriminator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Clear discriminator gradients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err="1">
                <a:solidFill>
                  <a:srgbClr val="D4D4D4"/>
                </a:solidFill>
                <a:effectLst/>
                <a:latin typeface="Consolas" panose="020B0609020204030204" pitchFamily="49" charset="0"/>
              </a:rPr>
              <a:t>.zero_grad</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Pass real images through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ones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err="1">
                <a:solidFill>
                  <a:srgbClr val="D4D4D4"/>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real_score</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mean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Generate fake images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randn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Pass fake images through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zeros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err="1">
                <a:solidFill>
                  <a:srgbClr val="D4D4D4"/>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fake_score</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mean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Update discriminator weights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loss</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real_loss</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fake_loss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.backward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err="1">
                <a:solidFill>
                  <a:srgbClr val="D4D4D4"/>
                </a:solidFill>
                <a:effectLst/>
                <a:latin typeface="Consolas" panose="020B0609020204030204" pitchFamily="49" charset="0"/>
              </a:rPr>
              <a:t>.step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real_score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fake_score</a:t>
            </a:r>
            <a:endParaRPr lang="en-US" sz="1400" b="0" dirty="0">
              <a:solidFill>
                <a:srgbClr val="D4D4D4"/>
              </a:solidFill>
              <a:effectLst/>
              <a:latin typeface="Consolas" panose="020B0609020204030204" pitchFamily="49" charset="0"/>
            </a:endParaRPr>
          </a:p>
          <a:p>
            <a:endParaRPr lang="en-US" sz="14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Discriminator Training Code</a:t>
            </a:r>
          </a:p>
        </p:txBody>
      </p:sp>
    </p:spTree>
    <p:extLst>
      <p:ext uri="{BB962C8B-B14F-4D97-AF65-F5344CB8AC3E}">
        <p14:creationId xmlns:p14="http://schemas.microsoft.com/office/powerpoint/2010/main" val="21493683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726590"/>
            <a:ext cx="9005456" cy="3970318"/>
          </a:xfrm>
          <a:prstGeom prst="rect">
            <a:avLst/>
          </a:prstGeom>
          <a:noFill/>
          <a:ln>
            <a:solidFill>
              <a:schemeClr val="accent1">
                <a:lumMod val="75000"/>
              </a:schemeClr>
            </a:solidFill>
          </a:ln>
        </p:spPr>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train_generator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opt_g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Clear generator gradients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opt_g</a:t>
            </a:r>
            <a:r>
              <a:rPr lang="en-US" sz="1400" b="0" dirty="0" err="1">
                <a:solidFill>
                  <a:srgbClr val="D4D4D4"/>
                </a:solidFill>
                <a:effectLst/>
                <a:latin typeface="Consolas" panose="020B0609020204030204" pitchFamily="49" charset="0"/>
              </a:rPr>
              <a:t>.zero_grad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Generate fake images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randn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Try to fool the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ones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 </a:t>
            </a:r>
            <a:r>
              <a:rPr lang="en-US" sz="1400" b="0" dirty="0">
                <a:solidFill>
                  <a:schemeClr val="accent2">
                    <a:lumMod val="75000"/>
                  </a:schemeClr>
                </a:solidFill>
                <a:effectLst/>
                <a:latin typeface="Consolas" panose="020B0609020204030204" pitchFamily="49" charset="0"/>
                <a:sym typeface="Wingdings" panose="05000000000000000000" pitchFamily="2" charset="2"/>
              </a:rPr>
              <a:t> This is the fooling part</a:t>
            </a:r>
            <a:endParaRPr lang="en-US" sz="1400" b="0" dirty="0">
              <a:solidFill>
                <a:schemeClr val="accent2">
                  <a:lumMod val="75000"/>
                </a:schemeClr>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preds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Update generator weights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.backward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opt_g</a:t>
            </a:r>
            <a:r>
              <a:rPr lang="en-US" sz="1400" b="0" dirty="0" err="1">
                <a:solidFill>
                  <a:srgbClr val="D4D4D4"/>
                </a:solidFill>
                <a:effectLst/>
                <a:latin typeface="Consolas" panose="020B0609020204030204" pitchFamily="49" charset="0"/>
              </a:rPr>
              <a:t>.step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209860"/>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Generator Training Code</a:t>
            </a:r>
          </a:p>
        </p:txBody>
      </p:sp>
    </p:spTree>
    <p:extLst>
      <p:ext uri="{BB962C8B-B14F-4D97-AF65-F5344CB8AC3E}">
        <p14:creationId xmlns:p14="http://schemas.microsoft.com/office/powerpoint/2010/main" val="4636453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1293214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20671</TotalTime>
  <Words>16012</Words>
  <Application>Microsoft Office PowerPoint</Application>
  <PresentationFormat>Widescreen</PresentationFormat>
  <Paragraphs>3839</Paragraphs>
  <Slides>238</Slides>
  <Notes>0</Notes>
  <HiddenSlides>1</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238</vt:i4>
      </vt:variant>
    </vt:vector>
  </HeadingPairs>
  <TitlesOfParts>
    <vt:vector size="261" baseType="lpstr">
      <vt:lpstr>Arial Unicode MS</vt:lpstr>
      <vt:lpstr>Helvetica Neue</vt:lpstr>
      <vt:lpstr>IBM Plex Sans Devanagari</vt:lpstr>
      <vt:lpstr>Inter</vt:lpstr>
      <vt:lpstr>KaTeX_Main</vt:lpstr>
      <vt:lpstr>KaTeX_Math</vt:lpstr>
      <vt:lpstr>Segoe WPC</vt:lpstr>
      <vt:lpstr>source-code-pro</vt:lpstr>
      <vt:lpstr>source-serif-pro</vt:lpstr>
      <vt:lpstr>STXingkai</vt:lpstr>
      <vt:lpstr>var(--notebook-cell-output-font-family)</vt:lpstr>
      <vt:lpstr>Amasis MT Pro Black</vt:lpstr>
      <vt:lpstr>Arial</vt:lpstr>
      <vt:lpstr>Calibri</vt:lpstr>
      <vt:lpstr>Calibri Light</vt:lpstr>
      <vt:lpstr>Cambria</vt:lpstr>
      <vt:lpstr>Cambria Math</vt:lpstr>
      <vt:lpstr>Consolas</vt:lpstr>
      <vt:lpstr>Open Sans</vt:lpstr>
      <vt:lpstr>Poppins</vt:lpstr>
      <vt:lpstr>Source Sans Pro</vt:lpstr>
      <vt:lpstr>Symbol</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PowerPoint Presentation</vt:lpstr>
      <vt:lpstr>Dropout</vt:lpstr>
      <vt:lpstr>Dropout</vt:lpstr>
      <vt:lpstr>Dropout</vt:lpstr>
      <vt:lpstr>Dropout</vt:lpstr>
      <vt:lpstr>Dropout</vt:lpstr>
      <vt:lpstr>PowerPoint Presentation</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PowerPoint Presentation</vt:lpstr>
      <vt:lpstr>Residual Block</vt:lpstr>
      <vt:lpstr>Residual Block – Why?</vt:lpstr>
      <vt:lpstr>Residual Block – Solution</vt:lpstr>
      <vt:lpstr>Residual Block – Architecture </vt:lpstr>
      <vt:lpstr>PowerPoint Presentation</vt:lpstr>
      <vt:lpstr>Dropout Resources</vt:lpstr>
      <vt:lpstr>PowerPoint Presentation</vt:lpstr>
      <vt:lpstr>Machine Learning – 10</vt:lpstr>
      <vt:lpstr>Generative Adversarial Networks</vt:lpstr>
      <vt:lpstr>Generative Adversarial Networks - Players</vt:lpstr>
      <vt:lpstr>Generative Adversarial Networks - schema</vt:lpstr>
      <vt:lpstr>Generative Adversarial Networks – training</vt:lpstr>
      <vt:lpstr>Discriminator training</vt:lpstr>
      <vt:lpstr>Generator training</vt:lpstr>
      <vt:lpstr>Discriminator - Anime Example</vt:lpstr>
      <vt:lpstr>Generator - Anime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14</cp:revision>
  <dcterms:created xsi:type="dcterms:W3CDTF">2021-07-13T19:03:50Z</dcterms:created>
  <dcterms:modified xsi:type="dcterms:W3CDTF">2023-04-26T09:19:38Z</dcterms:modified>
</cp:coreProperties>
</file>